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9" r:id="rId7"/>
    <p:sldId id="270" r:id="rId8"/>
    <p:sldId id="271" r:id="rId9"/>
    <p:sldId id="2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127"/>
    <a:srgbClr val="31D4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8204BF-8616-4EA7-B672-83C36665A67C}" v="2" dt="2021-05-17T11:56:33.0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2247" autoAdjust="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on Murray" userId="S::jason.murray@funds-axis.com::3b5dbc7b-7cf0-4536-9edc-6786fb9b04b5" providerId="AD" clId="Web-{A6E6BF5E-110D-8B26-9CA4-AFFADC2EEE2F}"/>
    <pc:docChg chg="modSld">
      <pc:chgData name="Jason Murray" userId="S::jason.murray@funds-axis.com::3b5dbc7b-7cf0-4536-9edc-6786fb9b04b5" providerId="AD" clId="Web-{A6E6BF5E-110D-8B26-9CA4-AFFADC2EEE2F}" dt="2020-10-22T15:11:11.521" v="2" actId="20577"/>
      <pc:docMkLst>
        <pc:docMk/>
      </pc:docMkLst>
      <pc:sldChg chg="modSp">
        <pc:chgData name="Jason Murray" userId="S::jason.murray@funds-axis.com::3b5dbc7b-7cf0-4536-9edc-6786fb9b04b5" providerId="AD" clId="Web-{A6E6BF5E-110D-8B26-9CA4-AFFADC2EEE2F}" dt="2020-10-22T15:11:11.005" v="0" actId="20577"/>
        <pc:sldMkLst>
          <pc:docMk/>
          <pc:sldMk cId="3378747604" sldId="271"/>
        </pc:sldMkLst>
        <pc:spChg chg="mod">
          <ac:chgData name="Jason Murray" userId="S::jason.murray@funds-axis.com::3b5dbc7b-7cf0-4536-9edc-6786fb9b04b5" providerId="AD" clId="Web-{A6E6BF5E-110D-8B26-9CA4-AFFADC2EEE2F}" dt="2020-10-22T15:11:11.005" v="0" actId="20577"/>
          <ac:spMkLst>
            <pc:docMk/>
            <pc:sldMk cId="3378747604" sldId="271"/>
            <ac:spMk id="5" creationId="{7BE40866-A1EF-4122-BE20-45736D7E1EBD}"/>
          </ac:spMkLst>
        </pc:spChg>
      </pc:sldChg>
    </pc:docChg>
  </pc:docChgLst>
  <pc:docChgLst>
    <pc:chgData name="Jason Murray" userId="S::jason.murray@funds-axis.com::3b5dbc7b-7cf0-4536-9edc-6786fb9b04b5" providerId="AD" clId="Web-{4EF05F5D-5FE6-156D-5E64-C97A11C2E841}"/>
    <pc:docChg chg="modSld">
      <pc:chgData name="Jason Murray" userId="S::jason.murray@funds-axis.com::3b5dbc7b-7cf0-4536-9edc-6786fb9b04b5" providerId="AD" clId="Web-{4EF05F5D-5FE6-156D-5E64-C97A11C2E841}" dt="2020-10-22T13:10:52.497" v="3" actId="20577"/>
      <pc:docMkLst>
        <pc:docMk/>
      </pc:docMkLst>
      <pc:sldChg chg="modSp">
        <pc:chgData name="Jason Murray" userId="S::jason.murray@funds-axis.com::3b5dbc7b-7cf0-4536-9edc-6786fb9b04b5" providerId="AD" clId="Web-{4EF05F5D-5FE6-156D-5E64-C97A11C2E841}" dt="2020-10-22T13:10:52.497" v="2" actId="20577"/>
        <pc:sldMkLst>
          <pc:docMk/>
          <pc:sldMk cId="2028802919" sldId="257"/>
        </pc:sldMkLst>
        <pc:spChg chg="mod">
          <ac:chgData name="Jason Murray" userId="S::jason.murray@funds-axis.com::3b5dbc7b-7cf0-4536-9edc-6786fb9b04b5" providerId="AD" clId="Web-{4EF05F5D-5FE6-156D-5E64-C97A11C2E841}" dt="2020-10-22T13:10:52.497" v="2" actId="20577"/>
          <ac:spMkLst>
            <pc:docMk/>
            <pc:sldMk cId="2028802919" sldId="257"/>
            <ac:spMk id="8" creationId="{EED82F1B-FCD6-41A3-9D56-472F9193B965}"/>
          </ac:spMkLst>
        </pc:spChg>
      </pc:sldChg>
    </pc:docChg>
  </pc:docChgLst>
  <pc:docChgLst>
    <pc:chgData name="Rosie McKerr" userId="84563696-7ce9-496d-a79d-236896a89af9" providerId="ADAL" clId="{998204BF-8616-4EA7-B672-83C36665A67C}"/>
    <pc:docChg chg="undo custSel modSld">
      <pc:chgData name="Rosie McKerr" userId="84563696-7ce9-496d-a79d-236896a89af9" providerId="ADAL" clId="{998204BF-8616-4EA7-B672-83C36665A67C}" dt="2021-05-26T07:17:09.529" v="45" actId="14100"/>
      <pc:docMkLst>
        <pc:docMk/>
      </pc:docMkLst>
      <pc:sldChg chg="delSp modSp mod">
        <pc:chgData name="Rosie McKerr" userId="84563696-7ce9-496d-a79d-236896a89af9" providerId="ADAL" clId="{998204BF-8616-4EA7-B672-83C36665A67C}" dt="2021-05-26T07:17:09.529" v="45" actId="14100"/>
        <pc:sldMkLst>
          <pc:docMk/>
          <pc:sldMk cId="2028802919" sldId="257"/>
        </pc:sldMkLst>
        <pc:spChg chg="del">
          <ac:chgData name="Rosie McKerr" userId="84563696-7ce9-496d-a79d-236896a89af9" providerId="ADAL" clId="{998204BF-8616-4EA7-B672-83C36665A67C}" dt="2021-05-26T07:17:05.520" v="43" actId="478"/>
          <ac:spMkLst>
            <pc:docMk/>
            <pc:sldMk cId="2028802919" sldId="257"/>
            <ac:spMk id="2" creationId="{9E4156D5-1008-49A9-8E25-B2DEFFECC379}"/>
          </ac:spMkLst>
        </pc:spChg>
        <pc:spChg chg="del mod">
          <ac:chgData name="Rosie McKerr" userId="84563696-7ce9-496d-a79d-236896a89af9" providerId="ADAL" clId="{998204BF-8616-4EA7-B672-83C36665A67C}" dt="2021-05-26T07:17:07.206" v="44" actId="478"/>
          <ac:spMkLst>
            <pc:docMk/>
            <pc:sldMk cId="2028802919" sldId="257"/>
            <ac:spMk id="3" creationId="{712AC3E6-C95A-4E08-9D70-956741AFBA4C}"/>
          </ac:spMkLst>
        </pc:spChg>
        <pc:spChg chg="del">
          <ac:chgData name="Rosie McKerr" userId="84563696-7ce9-496d-a79d-236896a89af9" providerId="ADAL" clId="{998204BF-8616-4EA7-B672-83C36665A67C}" dt="2021-05-17T11:56:42.449" v="27" actId="478"/>
          <ac:spMkLst>
            <pc:docMk/>
            <pc:sldMk cId="2028802919" sldId="257"/>
            <ac:spMk id="5" creationId="{B0A65CAF-369E-42F1-8735-50684B6EF0BD}"/>
          </ac:spMkLst>
        </pc:spChg>
        <pc:spChg chg="mod">
          <ac:chgData name="Rosie McKerr" userId="84563696-7ce9-496d-a79d-236896a89af9" providerId="ADAL" clId="{998204BF-8616-4EA7-B672-83C36665A67C}" dt="2021-05-26T07:17:09.529" v="45" actId="14100"/>
          <ac:spMkLst>
            <pc:docMk/>
            <pc:sldMk cId="2028802919" sldId="257"/>
            <ac:spMk id="8" creationId="{EED82F1B-FCD6-41A3-9D56-472F9193B965}"/>
          </ac:spMkLst>
        </pc:spChg>
        <pc:spChg chg="del">
          <ac:chgData name="Rosie McKerr" userId="84563696-7ce9-496d-a79d-236896a89af9" providerId="ADAL" clId="{998204BF-8616-4EA7-B672-83C36665A67C}" dt="2021-05-17T11:56:44.416" v="28" actId="478"/>
          <ac:spMkLst>
            <pc:docMk/>
            <pc:sldMk cId="2028802919" sldId="257"/>
            <ac:spMk id="11" creationId="{3EF38329-DAF3-4F79-8F64-E03078283788}"/>
          </ac:spMkLst>
        </pc:spChg>
      </pc:sldChg>
      <pc:sldChg chg="addSp modSp mod">
        <pc:chgData name="Rosie McKerr" userId="84563696-7ce9-496d-a79d-236896a89af9" providerId="ADAL" clId="{998204BF-8616-4EA7-B672-83C36665A67C}" dt="2021-05-17T11:59:42.856" v="42" actId="20577"/>
        <pc:sldMkLst>
          <pc:docMk/>
          <pc:sldMk cId="2604996182" sldId="269"/>
        </pc:sldMkLst>
        <pc:spChg chg="mod">
          <ac:chgData name="Rosie McKerr" userId="84563696-7ce9-496d-a79d-236896a89af9" providerId="ADAL" clId="{998204BF-8616-4EA7-B672-83C36665A67C}" dt="2021-05-17T11:56:04.731" v="18" actId="1076"/>
          <ac:spMkLst>
            <pc:docMk/>
            <pc:sldMk cId="2604996182" sldId="269"/>
            <ac:spMk id="2" creationId="{9E4156D5-1008-49A9-8E25-B2DEFFECC379}"/>
          </ac:spMkLst>
        </pc:spChg>
        <pc:spChg chg="mod">
          <ac:chgData name="Rosie McKerr" userId="84563696-7ce9-496d-a79d-236896a89af9" providerId="ADAL" clId="{998204BF-8616-4EA7-B672-83C36665A67C}" dt="2021-05-17T11:56:02.915" v="17" actId="1076"/>
          <ac:spMkLst>
            <pc:docMk/>
            <pc:sldMk cId="2604996182" sldId="269"/>
            <ac:spMk id="3" creationId="{712AC3E6-C95A-4E08-9D70-956741AFBA4C}"/>
          </ac:spMkLst>
        </pc:spChg>
        <pc:spChg chg="add mod">
          <ac:chgData name="Rosie McKerr" userId="84563696-7ce9-496d-a79d-236896a89af9" providerId="ADAL" clId="{998204BF-8616-4EA7-B672-83C36665A67C}" dt="2021-05-17T11:59:42.856" v="42" actId="20577"/>
          <ac:spMkLst>
            <pc:docMk/>
            <pc:sldMk cId="2604996182" sldId="269"/>
            <ac:spMk id="6" creationId="{4C677636-A209-47AD-96E6-CA81DDFAA61E}"/>
          </ac:spMkLst>
        </pc:spChg>
        <pc:spChg chg="mod">
          <ac:chgData name="Rosie McKerr" userId="84563696-7ce9-496d-a79d-236896a89af9" providerId="ADAL" clId="{998204BF-8616-4EA7-B672-83C36665A67C}" dt="2021-05-17T11:56:21.516" v="22" actId="1076"/>
          <ac:spMkLst>
            <pc:docMk/>
            <pc:sldMk cId="2604996182" sldId="269"/>
            <ac:spMk id="7" creationId="{D9A2C0B1-5F58-4B52-96AF-FD49066D348F}"/>
          </ac:spMkLst>
        </pc:spChg>
        <pc:spChg chg="mod">
          <ac:chgData name="Rosie McKerr" userId="84563696-7ce9-496d-a79d-236896a89af9" providerId="ADAL" clId="{998204BF-8616-4EA7-B672-83C36665A67C}" dt="2021-05-17T11:56:24.268" v="23" actId="1076"/>
          <ac:spMkLst>
            <pc:docMk/>
            <pc:sldMk cId="2604996182" sldId="269"/>
            <ac:spMk id="8" creationId="{EED82F1B-FCD6-41A3-9D56-472F9193B965}"/>
          </ac:spMkLst>
        </pc:spChg>
        <pc:spChg chg="add mod">
          <ac:chgData name="Rosie McKerr" userId="84563696-7ce9-496d-a79d-236896a89af9" providerId="ADAL" clId="{998204BF-8616-4EA7-B672-83C36665A67C}" dt="2021-05-17T11:56:37.580" v="26" actId="1076"/>
          <ac:spMkLst>
            <pc:docMk/>
            <pc:sldMk cId="2604996182" sldId="269"/>
            <ac:spMk id="9" creationId="{826C1E77-040B-4D23-878A-EA08E66B6553}"/>
          </ac:spMkLst>
        </pc:spChg>
      </pc:sldChg>
      <pc:sldChg chg="modSp mod">
        <pc:chgData name="Rosie McKerr" userId="84563696-7ce9-496d-a79d-236896a89af9" providerId="ADAL" clId="{998204BF-8616-4EA7-B672-83C36665A67C}" dt="2021-05-17T11:57:56.659" v="41" actId="20577"/>
        <pc:sldMkLst>
          <pc:docMk/>
          <pc:sldMk cId="3402579336" sldId="270"/>
        </pc:sldMkLst>
        <pc:spChg chg="mod">
          <ac:chgData name="Rosie McKerr" userId="84563696-7ce9-496d-a79d-236896a89af9" providerId="ADAL" clId="{998204BF-8616-4EA7-B672-83C36665A67C}" dt="2021-05-17T11:57:56.659" v="41" actId="20577"/>
          <ac:spMkLst>
            <pc:docMk/>
            <pc:sldMk cId="3402579336" sldId="270"/>
            <ac:spMk id="2" creationId="{32D6C6E6-72A6-4DA5-8CC6-4C25A224B665}"/>
          </ac:spMkLst>
        </pc:spChg>
        <pc:spChg chg="mod">
          <ac:chgData name="Rosie McKerr" userId="84563696-7ce9-496d-a79d-236896a89af9" providerId="ADAL" clId="{998204BF-8616-4EA7-B672-83C36665A67C}" dt="2021-05-17T11:57:16.371" v="29" actId="1076"/>
          <ac:spMkLst>
            <pc:docMk/>
            <pc:sldMk cId="3402579336" sldId="270"/>
            <ac:spMk id="7" creationId="{D9A2C0B1-5F58-4B52-96AF-FD49066D348F}"/>
          </ac:spMkLst>
        </pc:spChg>
        <pc:spChg chg="mod">
          <ac:chgData name="Rosie McKerr" userId="84563696-7ce9-496d-a79d-236896a89af9" providerId="ADAL" clId="{998204BF-8616-4EA7-B672-83C36665A67C}" dt="2021-05-17T11:57:23.718" v="31" actId="14100"/>
          <ac:spMkLst>
            <pc:docMk/>
            <pc:sldMk cId="3402579336" sldId="270"/>
            <ac:spMk id="8" creationId="{EED82F1B-FCD6-41A3-9D56-472F9193B965}"/>
          </ac:spMkLst>
        </pc:spChg>
        <pc:picChg chg="mod">
          <ac:chgData name="Rosie McKerr" userId="84563696-7ce9-496d-a79d-236896a89af9" providerId="ADAL" clId="{998204BF-8616-4EA7-B672-83C36665A67C}" dt="2021-05-17T11:57:26.570" v="32" actId="1076"/>
          <ac:picMkLst>
            <pc:docMk/>
            <pc:sldMk cId="3402579336" sldId="270"/>
            <ac:picMk id="3" creationId="{92990AE8-D55C-472A-A281-FF9BB537E76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99E19-8ADF-41E9-8BAB-095F2C927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3F38DC-CB73-414B-9EE0-70D323F66F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FBC58-8857-4849-9A7F-C15624824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F3901-A3CC-4C78-9F73-EF7E20873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668446-7F19-4AA3-820C-C5DD58E3A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053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CEF5E-B3E3-4F51-8B95-4F4791F04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6DCCD-13D4-4C39-AEAB-D6DD97DD3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4E561-B2A6-45D5-92F4-29475C081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FFA31-2A1F-4E4E-9793-F32B0110C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E9879-DBFF-46A9-B493-335D83990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992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48C7D-DA80-4FAF-95D0-6EA908CD6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DDD95-2F37-4E6F-8456-16FFF1C5F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19C27-9F94-4D2F-91A0-3021A7337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9A014-E412-4BC5-905C-013466CE1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B33E5-060E-4A2F-910F-E67578CE1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914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1DA03-F358-47D4-8066-E04AB7704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E505A-C6D6-49CF-A44C-1DC22CD2B4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B73BE1-D3A0-424B-99F5-BD2ED692F9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52B413-E23A-4194-93E1-570B17DE5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E78E70-C24B-4EEE-97FC-BFEE2884D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5A18F7-5E3D-456E-929E-5D4E9B99B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618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790AD-FAB3-4E35-A56A-6575495AD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88CC8-1226-4689-94B1-8CD4A2AA9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EAC02-C8A4-426D-99EA-E76AE3451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1E1D60-A793-418C-AC0A-7056C0CDD5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523854-8D24-4662-B1F8-14886C300C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5B588C-3C51-4F39-947E-4C796FC2C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0F4F52-BDDB-4031-885C-931C2744A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2B20A7-B44B-4C99-9C57-6159CBAD4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638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269F6-D14E-4012-AAE4-4F19083F5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5F0E95-5598-4748-BB6E-726DD1B2C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3FACC1-43DA-4038-ABC5-9E23ED3A7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B4D6B3-F4DB-4668-9306-4A0EB4B60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96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14E0AB-5DBD-48F0-8E7F-64CBE5FE7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8E790B-E698-445F-B0FC-4EDAB7D91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1889E8-DBD6-45FF-B983-2EF63E53E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43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5D81F-400C-40FB-AD9C-BDA6C0C83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A844B-A7D8-4AE5-8A23-898C731AF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78FFF9-C63C-4503-8FC5-21CD7B5C6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561DAB-39C6-4232-B936-BC1C53BC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8EFBE-72C4-46F5-9EE1-4CABB00F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155E76-C778-4064-9964-2469B5FD0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174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E1417-7479-4D8C-BDE4-F3AE320DE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245F82-EF0B-4C3B-9E1F-D3930AA789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EBA13-6CBE-431B-A509-BFEADFB685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7165D1-535C-4321-B7FA-AA2395C61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0356E-9514-4651-8B29-BA64CC20D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470C2-855A-40E9-9E04-CBE252714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847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8F800-BA98-4D93-A76B-F622420FA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5586B4-A57F-4E96-AB9D-5DCA1DEDB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BB1120-AA20-4B98-9C3D-C24919854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52907-6784-4FE0-A3DE-B690CD481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198C3-CA2C-4481-AAFF-075525325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0778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0975ED-0129-4E97-BA46-F122417A0C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BE9BC7-2165-49B5-880D-BF9AA9282F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94C21-FE3E-48A1-928F-4C1E284FF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09326-546E-4BB3-B68B-47105C9BB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9EF8D0-E1F0-4E2A-827E-FCD5AA858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184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EC3A6D-DECE-4D68-BD4F-DDFAE0B6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4E60F4-AA16-496A-813C-39C2273B9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6B540-F1E0-4082-BC0B-B34C35E059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92720-3DBB-4BCC-B8E4-672F946348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A0E61-3E54-4B23-9215-8E62CC63C1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02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F2E8947-BFAE-483D-87DA-F7B7186B7D7E}"/>
              </a:ext>
            </a:extLst>
          </p:cNvPr>
          <p:cNvSpPr txBox="1"/>
          <p:nvPr/>
        </p:nvSpPr>
        <p:spPr>
          <a:xfrm>
            <a:off x="570111" y="2767280"/>
            <a:ext cx="71889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31D4CF"/>
                </a:solidFill>
                <a:latin typeface="Nunito Sans" panose="00000500000000000000" pitchFamily="2" charset="0"/>
              </a:rPr>
              <a:t>UCITS01 – </a:t>
            </a:r>
            <a:r>
              <a:rPr lang="en-US" sz="4000" dirty="0">
                <a:solidFill>
                  <a:schemeClr val="bg1"/>
                </a:solidFill>
                <a:latin typeface="Nunito Sans" panose="00000500000000000000" pitchFamily="2" charset="0"/>
              </a:rPr>
              <a:t>Assets must be Eligible Asset Types</a:t>
            </a:r>
          </a:p>
        </p:txBody>
      </p:sp>
    </p:spTree>
    <p:extLst>
      <p:ext uri="{BB962C8B-B14F-4D97-AF65-F5344CB8AC3E}">
        <p14:creationId xmlns:p14="http://schemas.microsoft.com/office/powerpoint/2010/main" val="3012109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815700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What does the rule monitor?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8" y="1277365"/>
            <a:ext cx="5646821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/>
                <a:ea typeface="Calibri" charset="0"/>
                <a:cs typeface="Calibri"/>
              </a:rPr>
              <a:t>UCITS01 monitors </a:t>
            </a:r>
            <a:r>
              <a:rPr lang="en-US" sz="1800" b="1" dirty="0">
                <a:latin typeface="Nunito Sans"/>
                <a:ea typeface="Calibri" charset="0"/>
                <a:cs typeface="Calibri"/>
              </a:rPr>
              <a:t>COLL 5.2.6 R</a:t>
            </a:r>
            <a:r>
              <a:rPr lang="en-US" sz="1800" dirty="0">
                <a:latin typeface="Nunito Sans"/>
                <a:ea typeface="Calibri" charset="0"/>
                <a:cs typeface="Calibri"/>
              </a:rPr>
              <a:t> and evaluates the asset types within a scheme and flags a breach if ineligible asset types are identified.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802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1172596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What fields does this rule monitor?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6" y="1847691"/>
            <a:ext cx="7335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This rule looks primarily at the “Asset Type Name” field of every security.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4156D5-1008-49A9-8E25-B2DEFFECC379}"/>
              </a:ext>
            </a:extLst>
          </p:cNvPr>
          <p:cNvSpPr txBox="1"/>
          <p:nvPr/>
        </p:nvSpPr>
        <p:spPr>
          <a:xfrm>
            <a:off x="449178" y="4363978"/>
            <a:ext cx="917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Why might this rule be flagging as a breach?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2AC3E6-C95A-4E08-9D70-956741AFBA4C}"/>
              </a:ext>
            </a:extLst>
          </p:cNvPr>
          <p:cNvSpPr txBox="1"/>
          <p:nvPr/>
        </p:nvSpPr>
        <p:spPr>
          <a:xfrm>
            <a:off x="449178" y="4967510"/>
            <a:ext cx="9176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dirty="0">
                <a:latin typeface="Nunito Sans" panose="00000500000000000000" pitchFamily="2" charset="0"/>
                <a:ea typeface="Calibri" charset="0"/>
                <a:cs typeface="Calibri" charset="0"/>
              </a:rPr>
              <a:t>This breach could be occurring as the result of misclassification of asset type.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677636-A209-47AD-96E6-CA81DDFAA61E}"/>
              </a:ext>
            </a:extLst>
          </p:cNvPr>
          <p:cNvSpPr txBox="1"/>
          <p:nvPr/>
        </p:nvSpPr>
        <p:spPr>
          <a:xfrm>
            <a:off x="449176" y="2707452"/>
            <a:ext cx="62128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What </a:t>
            </a:r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asset type groups does it monitor?</a:t>
            </a:r>
            <a:endParaRPr lang="en-GB" sz="2400" dirty="0">
              <a:solidFill>
                <a:srgbClr val="31D4CF"/>
              </a:solidFill>
              <a:latin typeface="Nunito Sans" panose="00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6C1E77-040B-4D23-878A-EA08E66B6553}"/>
              </a:ext>
            </a:extLst>
          </p:cNvPr>
          <p:cNvSpPr txBox="1"/>
          <p:nvPr/>
        </p:nvSpPr>
        <p:spPr>
          <a:xfrm>
            <a:off x="449176" y="3304882"/>
            <a:ext cx="73352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This rule is applied to Properties, Precious Metals, Commodities and unclassified assets.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996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593622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How can I clear this breach?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9" y="1055287"/>
            <a:ext cx="8208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Find the instrument in the relevant Asset Classification Master on </a:t>
            </a:r>
            <a:r>
              <a:rPr lang="en-US" sz="1800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FundWare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D6C6E6-72A6-4DA5-8CC6-4C25A224B665}"/>
              </a:ext>
            </a:extLst>
          </p:cNvPr>
          <p:cNvSpPr txBox="1"/>
          <p:nvPr/>
        </p:nvSpPr>
        <p:spPr>
          <a:xfrm>
            <a:off x="579804" y="3856992"/>
            <a:ext cx="776300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Review whether the Asset Type Name is correct for that instrument. 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If it is not correct and the appropriate asset type belongs to the same asset classification group, then you can update this.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If the appropriate asset type belongs to a different asset classification, then the security will need to be made inactive in the master it currently resides in before it can be re-setup in the correct master.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990AE8-D55C-472A-A281-FF9BB537E7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22"/>
          <a:stretch/>
        </p:blipFill>
        <p:spPr>
          <a:xfrm>
            <a:off x="579804" y="1670781"/>
            <a:ext cx="5040621" cy="16516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2579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D21DB98-0301-4B0F-8582-B56CB8533703}"/>
              </a:ext>
            </a:extLst>
          </p:cNvPr>
          <p:cNvSpPr txBox="1"/>
          <p:nvPr/>
        </p:nvSpPr>
        <p:spPr>
          <a:xfrm>
            <a:off x="597224" y="2722869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How can I view this in a report?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E40866-A1EF-4122-BE20-45736D7E1EBD}"/>
              </a:ext>
            </a:extLst>
          </p:cNvPr>
          <p:cNvSpPr txBox="1"/>
          <p:nvPr/>
        </p:nvSpPr>
        <p:spPr>
          <a:xfrm>
            <a:off x="597221" y="3184534"/>
            <a:ext cx="7432082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/>
                <a:ea typeface="Calibri" charset="0"/>
                <a:cs typeface="Calibri"/>
              </a:rPr>
              <a:t>On </a:t>
            </a:r>
            <a:r>
              <a:rPr lang="en-US" sz="1800" dirty="0" err="1">
                <a:latin typeface="Nunito Sans"/>
                <a:ea typeface="Calibri" charset="0"/>
                <a:cs typeface="Calibri"/>
              </a:rPr>
              <a:t>FundWare</a:t>
            </a:r>
            <a:r>
              <a:rPr lang="en-US" sz="1800" dirty="0">
                <a:latin typeface="Nunito Sans"/>
                <a:ea typeface="Calibri" charset="0"/>
                <a:cs typeface="Calibri"/>
              </a:rPr>
              <a:t>, you can go to </a:t>
            </a:r>
            <a:r>
              <a:rPr lang="en-US" sz="1800" b="1" dirty="0">
                <a:latin typeface="Nunito Sans"/>
                <a:ea typeface="Calibri" charset="0"/>
                <a:cs typeface="Calibri"/>
              </a:rPr>
              <a:t>Reporting -&gt; Holding Reports - &gt; Holding Report</a:t>
            </a:r>
            <a:r>
              <a:rPr lang="en-US" sz="1800" dirty="0">
                <a:latin typeface="Nunito Sans"/>
                <a:ea typeface="Calibri" charset="0"/>
                <a:cs typeface="Calibri"/>
              </a:rPr>
              <a:t> and select one of a wide range of reports (e.g. Holding Export Report) to extract.</a:t>
            </a:r>
          </a:p>
        </p:txBody>
      </p:sp>
    </p:spTree>
    <p:extLst>
      <p:ext uri="{BB962C8B-B14F-4D97-AF65-F5344CB8AC3E}">
        <p14:creationId xmlns:p14="http://schemas.microsoft.com/office/powerpoint/2010/main" val="3378747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559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0CC66740-D5A8-4BFC-B2BA-C20E2DD49A8B}" vid="{1B7FFCF4-088D-4A33-8428-D27B2D62C08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6250F375667C46A87736AADEF8BC40" ma:contentTypeVersion="11" ma:contentTypeDescription="Create a new document." ma:contentTypeScope="" ma:versionID="b00c2f9982faec03c9fbee76d8d84b66">
  <xsd:schema xmlns:xsd="http://www.w3.org/2001/XMLSchema" xmlns:xs="http://www.w3.org/2001/XMLSchema" xmlns:p="http://schemas.microsoft.com/office/2006/metadata/properties" xmlns:ns2="89f12534-e8b5-4d10-b845-f47e4ca09c9b" xmlns:ns3="4bf76ef2-d5d7-4dbd-9bef-450e13b45512" targetNamespace="http://schemas.microsoft.com/office/2006/metadata/properties" ma:root="true" ma:fieldsID="53cefc5c4ebc35034f334885a6126ca0" ns2:_="" ns3:_="">
    <xsd:import namespace="89f12534-e8b5-4d10-b845-f47e4ca09c9b"/>
    <xsd:import namespace="4bf76ef2-d5d7-4dbd-9bef-450e13b455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f12534-e8b5-4d10-b845-f47e4ca09c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f76ef2-d5d7-4dbd-9bef-450e13b4551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B3128FF-1B0B-40A6-8B24-2567B5D8EC2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5AAB1B4F-C496-4A84-BE4D-EA2F0CD620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f12534-e8b5-4d10-b845-f47e4ca09c9b"/>
    <ds:schemaRef ds:uri="4bf76ef2-d5d7-4dbd-9bef-450e13b4551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8530563-B190-4B74-8279-ABBB4159EB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0</TotalTime>
  <Words>246</Words>
  <Application>Microsoft Office PowerPoint</Application>
  <PresentationFormat>Widescreen</PresentationFormat>
  <Paragraphs>18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Nunito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Watson</dc:creator>
  <cp:lastModifiedBy>Rosie McKerr</cp:lastModifiedBy>
  <cp:revision>37</cp:revision>
  <dcterms:created xsi:type="dcterms:W3CDTF">2020-08-26T09:52:40Z</dcterms:created>
  <dcterms:modified xsi:type="dcterms:W3CDTF">2021-05-26T07:17:12Z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0x010100FC6250F375667C46A87736AADEF8BC40</vt:lpwstr>
  </property>
</Properties>
</file>