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73" r:id="rId7"/>
    <p:sldId id="269" r:id="rId8"/>
    <p:sldId id="274" r:id="rId9"/>
    <p:sldId id="271" r:id="rId10"/>
    <p:sldId id="260"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2127"/>
    <a:srgbClr val="31D4C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267C9DE-BFC4-42D5-AE67-8BD9E2678011}" v="2" dt="2021-05-17T12:25:35.42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04" autoAdjust="0"/>
    <p:restoredTop sz="92247" autoAdjust="0"/>
  </p:normalViewPr>
  <p:slideViewPr>
    <p:cSldViewPr snapToGrid="0">
      <p:cViewPr varScale="1">
        <p:scale>
          <a:sx n="114" d="100"/>
          <a:sy n="114" d="100"/>
        </p:scale>
        <p:origin x="41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sie McKerr" userId="84563696-7ce9-496d-a79d-236896a89af9" providerId="ADAL" clId="{8267C9DE-BFC4-42D5-AE67-8BD9E2678011}"/>
    <pc:docChg chg="undo custSel addSld modSld">
      <pc:chgData name="Rosie McKerr" userId="84563696-7ce9-496d-a79d-236896a89af9" providerId="ADAL" clId="{8267C9DE-BFC4-42D5-AE67-8BD9E2678011}" dt="2021-05-26T07:17:25.520" v="57" actId="478"/>
      <pc:docMkLst>
        <pc:docMk/>
      </pc:docMkLst>
      <pc:sldChg chg="addSp delSp modSp mod">
        <pc:chgData name="Rosie McKerr" userId="84563696-7ce9-496d-a79d-236896a89af9" providerId="ADAL" clId="{8267C9DE-BFC4-42D5-AE67-8BD9E2678011}" dt="2021-05-26T07:17:25.520" v="57" actId="478"/>
        <pc:sldMkLst>
          <pc:docMk/>
          <pc:sldMk cId="2028802919" sldId="257"/>
        </pc:sldMkLst>
        <pc:spChg chg="del">
          <ac:chgData name="Rosie McKerr" userId="84563696-7ce9-496d-a79d-236896a89af9" providerId="ADAL" clId="{8267C9DE-BFC4-42D5-AE67-8BD9E2678011}" dt="2021-05-26T07:17:24.182" v="56" actId="478"/>
          <ac:spMkLst>
            <pc:docMk/>
            <pc:sldMk cId="2028802919" sldId="257"/>
            <ac:spMk id="2" creationId="{9E4156D5-1008-49A9-8E25-B2DEFFECC379}"/>
          </ac:spMkLst>
        </pc:spChg>
        <pc:spChg chg="del">
          <ac:chgData name="Rosie McKerr" userId="84563696-7ce9-496d-a79d-236896a89af9" providerId="ADAL" clId="{8267C9DE-BFC4-42D5-AE67-8BD9E2678011}" dt="2021-05-26T07:17:25.520" v="57" actId="478"/>
          <ac:spMkLst>
            <pc:docMk/>
            <pc:sldMk cId="2028802919" sldId="257"/>
            <ac:spMk id="3" creationId="{712AC3E6-C95A-4E08-9D70-956741AFBA4C}"/>
          </ac:spMkLst>
        </pc:spChg>
        <pc:spChg chg="add del">
          <ac:chgData name="Rosie McKerr" userId="84563696-7ce9-496d-a79d-236896a89af9" providerId="ADAL" clId="{8267C9DE-BFC4-42D5-AE67-8BD9E2678011}" dt="2021-05-17T12:25:30.626" v="19" actId="478"/>
          <ac:spMkLst>
            <pc:docMk/>
            <pc:sldMk cId="2028802919" sldId="257"/>
            <ac:spMk id="5" creationId="{B0A65CAF-369E-42F1-8735-50684B6EF0BD}"/>
          </ac:spMkLst>
        </pc:spChg>
        <pc:spChg chg="mod">
          <ac:chgData name="Rosie McKerr" userId="84563696-7ce9-496d-a79d-236896a89af9" providerId="ADAL" clId="{8267C9DE-BFC4-42D5-AE67-8BD9E2678011}" dt="2021-05-17T12:22:57.394" v="3" actId="20577"/>
          <ac:spMkLst>
            <pc:docMk/>
            <pc:sldMk cId="2028802919" sldId="257"/>
            <ac:spMk id="8" creationId="{EED82F1B-FCD6-41A3-9D56-472F9193B965}"/>
          </ac:spMkLst>
        </pc:spChg>
        <pc:spChg chg="del">
          <ac:chgData name="Rosie McKerr" userId="84563696-7ce9-496d-a79d-236896a89af9" providerId="ADAL" clId="{8267C9DE-BFC4-42D5-AE67-8BD9E2678011}" dt="2021-05-17T18:39:01.637" v="54" actId="478"/>
          <ac:spMkLst>
            <pc:docMk/>
            <pc:sldMk cId="2028802919" sldId="257"/>
            <ac:spMk id="11" creationId="{3EF38329-DAF3-4F79-8F64-E03078283788}"/>
          </ac:spMkLst>
        </pc:spChg>
      </pc:sldChg>
      <pc:sldChg chg="addSp delSp modSp mod">
        <pc:chgData name="Rosie McKerr" userId="84563696-7ce9-496d-a79d-236896a89af9" providerId="ADAL" clId="{8267C9DE-BFC4-42D5-AE67-8BD9E2678011}" dt="2021-05-17T18:50:28.125" v="55" actId="20577"/>
        <pc:sldMkLst>
          <pc:docMk/>
          <pc:sldMk cId="2604996182" sldId="269"/>
        </pc:sldMkLst>
        <pc:spChg chg="mod">
          <ac:chgData name="Rosie McKerr" userId="84563696-7ce9-496d-a79d-236896a89af9" providerId="ADAL" clId="{8267C9DE-BFC4-42D5-AE67-8BD9E2678011}" dt="2021-05-17T12:26:34.712" v="45" actId="1076"/>
          <ac:spMkLst>
            <pc:docMk/>
            <pc:sldMk cId="2604996182" sldId="269"/>
            <ac:spMk id="2" creationId="{9E4156D5-1008-49A9-8E25-B2DEFFECC379}"/>
          </ac:spMkLst>
        </pc:spChg>
        <pc:spChg chg="mod">
          <ac:chgData name="Rosie McKerr" userId="84563696-7ce9-496d-a79d-236896a89af9" providerId="ADAL" clId="{8267C9DE-BFC4-42D5-AE67-8BD9E2678011}" dt="2021-05-17T12:26:45.663" v="48" actId="1076"/>
          <ac:spMkLst>
            <pc:docMk/>
            <pc:sldMk cId="2604996182" sldId="269"/>
            <ac:spMk id="3" creationId="{712AC3E6-C95A-4E08-9D70-956741AFBA4C}"/>
          </ac:spMkLst>
        </pc:spChg>
        <pc:spChg chg="del">
          <ac:chgData name="Rosie McKerr" userId="84563696-7ce9-496d-a79d-236896a89af9" providerId="ADAL" clId="{8267C9DE-BFC4-42D5-AE67-8BD9E2678011}" dt="2021-05-17T12:24:48.341" v="14" actId="478"/>
          <ac:spMkLst>
            <pc:docMk/>
            <pc:sldMk cId="2604996182" sldId="269"/>
            <ac:spMk id="4" creationId="{6E893DDB-7404-412D-8816-E1AF2AC35FA9}"/>
          </ac:spMkLst>
        </pc:spChg>
        <pc:spChg chg="del">
          <ac:chgData name="Rosie McKerr" userId="84563696-7ce9-496d-a79d-236896a89af9" providerId="ADAL" clId="{8267C9DE-BFC4-42D5-AE67-8BD9E2678011}" dt="2021-05-17T12:24:50.462" v="15" actId="478"/>
          <ac:spMkLst>
            <pc:docMk/>
            <pc:sldMk cId="2604996182" sldId="269"/>
            <ac:spMk id="5" creationId="{C4C41A48-3642-41E5-B817-8A56958D9955}"/>
          </ac:spMkLst>
        </pc:spChg>
        <pc:spChg chg="add mod">
          <ac:chgData name="Rosie McKerr" userId="84563696-7ce9-496d-a79d-236896a89af9" providerId="ADAL" clId="{8267C9DE-BFC4-42D5-AE67-8BD9E2678011}" dt="2021-05-17T18:50:28.125" v="55" actId="20577"/>
          <ac:spMkLst>
            <pc:docMk/>
            <pc:sldMk cId="2604996182" sldId="269"/>
            <ac:spMk id="8" creationId="{47749827-F761-4B51-9987-8CB6DEF1438A}"/>
          </ac:spMkLst>
        </pc:spChg>
        <pc:spChg chg="add mod">
          <ac:chgData name="Rosie McKerr" userId="84563696-7ce9-496d-a79d-236896a89af9" providerId="ADAL" clId="{8267C9DE-BFC4-42D5-AE67-8BD9E2678011}" dt="2021-05-17T12:26:39.553" v="46" actId="1076"/>
          <ac:spMkLst>
            <pc:docMk/>
            <pc:sldMk cId="2604996182" sldId="269"/>
            <ac:spMk id="9" creationId="{EDBA825A-03E9-469E-BD9F-A75585FE23B4}"/>
          </ac:spMkLst>
        </pc:spChg>
        <pc:picChg chg="del">
          <ac:chgData name="Rosie McKerr" userId="84563696-7ce9-496d-a79d-236896a89af9" providerId="ADAL" clId="{8267C9DE-BFC4-42D5-AE67-8BD9E2678011}" dt="2021-05-17T12:24:42.494" v="13" actId="478"/>
          <ac:picMkLst>
            <pc:docMk/>
            <pc:sldMk cId="2604996182" sldId="269"/>
            <ac:picMk id="11" creationId="{38F1CEDE-3D92-4A12-97E7-2B9D23F343DE}"/>
          </ac:picMkLst>
        </pc:picChg>
        <pc:picChg chg="del">
          <ac:chgData name="Rosie McKerr" userId="84563696-7ce9-496d-a79d-236896a89af9" providerId="ADAL" clId="{8267C9DE-BFC4-42D5-AE67-8BD9E2678011}" dt="2021-05-17T12:24:40.936" v="12" actId="478"/>
          <ac:picMkLst>
            <pc:docMk/>
            <pc:sldMk cId="2604996182" sldId="269"/>
            <ac:picMk id="13" creationId="{71E20517-DBAB-4772-A8D8-437F9207AAFF}"/>
          </ac:picMkLst>
        </pc:picChg>
      </pc:sldChg>
      <pc:sldChg chg="modSp mod">
        <pc:chgData name="Rosie McKerr" userId="84563696-7ce9-496d-a79d-236896a89af9" providerId="ADAL" clId="{8267C9DE-BFC4-42D5-AE67-8BD9E2678011}" dt="2021-05-17T12:26:21.493" v="44" actId="20577"/>
        <pc:sldMkLst>
          <pc:docMk/>
          <pc:sldMk cId="3458190778" sldId="273"/>
        </pc:sldMkLst>
        <pc:spChg chg="mod">
          <ac:chgData name="Rosie McKerr" userId="84563696-7ce9-496d-a79d-236896a89af9" providerId="ADAL" clId="{8267C9DE-BFC4-42D5-AE67-8BD9E2678011}" dt="2021-05-17T12:26:13.529" v="24"/>
          <ac:spMkLst>
            <pc:docMk/>
            <pc:sldMk cId="3458190778" sldId="273"/>
            <ac:spMk id="7" creationId="{D9A2C0B1-5F58-4B52-96AF-FD49066D348F}"/>
          </ac:spMkLst>
        </pc:spChg>
        <pc:spChg chg="mod">
          <ac:chgData name="Rosie McKerr" userId="84563696-7ce9-496d-a79d-236896a89af9" providerId="ADAL" clId="{8267C9DE-BFC4-42D5-AE67-8BD9E2678011}" dt="2021-05-17T12:26:21.493" v="44" actId="20577"/>
          <ac:spMkLst>
            <pc:docMk/>
            <pc:sldMk cId="3458190778" sldId="273"/>
            <ac:spMk id="8" creationId="{EED82F1B-FCD6-41A3-9D56-472F9193B965}"/>
          </ac:spMkLst>
        </pc:spChg>
      </pc:sldChg>
      <pc:sldChg chg="delSp modSp add mod">
        <pc:chgData name="Rosie McKerr" userId="84563696-7ce9-496d-a79d-236896a89af9" providerId="ADAL" clId="{8267C9DE-BFC4-42D5-AE67-8BD9E2678011}" dt="2021-05-17T12:27:05.961" v="53" actId="1076"/>
        <pc:sldMkLst>
          <pc:docMk/>
          <pc:sldMk cId="1456191530" sldId="274"/>
        </pc:sldMkLst>
        <pc:spChg chg="del">
          <ac:chgData name="Rosie McKerr" userId="84563696-7ce9-496d-a79d-236896a89af9" providerId="ADAL" clId="{8267C9DE-BFC4-42D5-AE67-8BD9E2678011}" dt="2021-05-17T12:23:55.118" v="5" actId="478"/>
          <ac:spMkLst>
            <pc:docMk/>
            <pc:sldMk cId="1456191530" sldId="274"/>
            <ac:spMk id="2" creationId="{9E4156D5-1008-49A9-8E25-B2DEFFECC379}"/>
          </ac:spMkLst>
        </pc:spChg>
        <pc:spChg chg="del">
          <ac:chgData name="Rosie McKerr" userId="84563696-7ce9-496d-a79d-236896a89af9" providerId="ADAL" clId="{8267C9DE-BFC4-42D5-AE67-8BD9E2678011}" dt="2021-05-17T12:23:56.694" v="6" actId="478"/>
          <ac:spMkLst>
            <pc:docMk/>
            <pc:sldMk cId="1456191530" sldId="274"/>
            <ac:spMk id="3" creationId="{712AC3E6-C95A-4E08-9D70-956741AFBA4C}"/>
          </ac:spMkLst>
        </pc:spChg>
        <pc:spChg chg="mod">
          <ac:chgData name="Rosie McKerr" userId="84563696-7ce9-496d-a79d-236896a89af9" providerId="ADAL" clId="{8267C9DE-BFC4-42D5-AE67-8BD9E2678011}" dt="2021-05-17T12:23:59.928" v="7" actId="1076"/>
          <ac:spMkLst>
            <pc:docMk/>
            <pc:sldMk cId="1456191530" sldId="274"/>
            <ac:spMk id="4" creationId="{6E893DDB-7404-412D-8816-E1AF2AC35FA9}"/>
          </ac:spMkLst>
        </pc:spChg>
        <pc:spChg chg="mod">
          <ac:chgData name="Rosie McKerr" userId="84563696-7ce9-496d-a79d-236896a89af9" providerId="ADAL" clId="{8267C9DE-BFC4-42D5-AE67-8BD9E2678011}" dt="2021-05-17T12:26:55.746" v="49" actId="14100"/>
          <ac:spMkLst>
            <pc:docMk/>
            <pc:sldMk cId="1456191530" sldId="274"/>
            <ac:spMk id="5" creationId="{C4C41A48-3642-41E5-B817-8A56958D9955}"/>
          </ac:spMkLst>
        </pc:spChg>
        <pc:picChg chg="mod">
          <ac:chgData name="Rosie McKerr" userId="84563696-7ce9-496d-a79d-236896a89af9" providerId="ADAL" clId="{8267C9DE-BFC4-42D5-AE67-8BD9E2678011}" dt="2021-05-17T12:27:03.905" v="52" actId="1076"/>
          <ac:picMkLst>
            <pc:docMk/>
            <pc:sldMk cId="1456191530" sldId="274"/>
            <ac:picMk id="11" creationId="{38F1CEDE-3D92-4A12-97E7-2B9D23F343DE}"/>
          </ac:picMkLst>
        </pc:picChg>
        <pc:picChg chg="mod">
          <ac:chgData name="Rosie McKerr" userId="84563696-7ce9-496d-a79d-236896a89af9" providerId="ADAL" clId="{8267C9DE-BFC4-42D5-AE67-8BD9E2678011}" dt="2021-05-17T12:27:05.961" v="53" actId="1076"/>
          <ac:picMkLst>
            <pc:docMk/>
            <pc:sldMk cId="1456191530" sldId="274"/>
            <ac:picMk id="13" creationId="{71E20517-DBAB-4772-A8D8-437F9207AAFF}"/>
          </ac:picMkLst>
        </pc:picChg>
      </pc:sldChg>
    </pc:docChg>
  </pc:docChgLst>
  <pc:docChgLst>
    <pc:chgData name="Jason Murray" userId="S::jason.murray@funds-axis.com::3b5dbc7b-7cf0-4536-9edc-6786fb9b04b5" providerId="AD" clId="Web-{2C2B5A4F-BAE7-B9F7-93C1-FF039195ED03}"/>
    <pc:docChg chg="modSld">
      <pc:chgData name="Jason Murray" userId="S::jason.murray@funds-axis.com::3b5dbc7b-7cf0-4536-9edc-6786fb9b04b5" providerId="AD" clId="Web-{2C2B5A4F-BAE7-B9F7-93C1-FF039195ED03}" dt="2020-10-22T15:11:36.981" v="2" actId="20577"/>
      <pc:docMkLst>
        <pc:docMk/>
      </pc:docMkLst>
      <pc:sldChg chg="modSp">
        <pc:chgData name="Jason Murray" userId="S::jason.murray@funds-axis.com::3b5dbc7b-7cf0-4536-9edc-6786fb9b04b5" providerId="AD" clId="Web-{2C2B5A4F-BAE7-B9F7-93C1-FF039195ED03}" dt="2020-10-22T15:11:35.981" v="0" actId="20577"/>
        <pc:sldMkLst>
          <pc:docMk/>
          <pc:sldMk cId="3378747604" sldId="271"/>
        </pc:sldMkLst>
        <pc:spChg chg="mod">
          <ac:chgData name="Jason Murray" userId="S::jason.murray@funds-axis.com::3b5dbc7b-7cf0-4536-9edc-6786fb9b04b5" providerId="AD" clId="Web-{2C2B5A4F-BAE7-B9F7-93C1-FF039195ED03}" dt="2020-10-22T15:11:35.981" v="0" actId="20577"/>
          <ac:spMkLst>
            <pc:docMk/>
            <pc:sldMk cId="3378747604" sldId="271"/>
            <ac:spMk id="5" creationId="{A4AD02C8-86DD-41F5-AE94-3238FCF405F6}"/>
          </ac:spMkLst>
        </pc:spChg>
      </pc:sldChg>
    </pc:docChg>
  </pc:docChgLst>
  <pc:docChgLst>
    <pc:chgData name="Jason Murray" userId="S::jason.murray@funds-axis.com::3b5dbc7b-7cf0-4536-9edc-6786fb9b04b5" providerId="AD" clId="Web-{C1649707-30C0-AED9-7183-C796F6C6D879}"/>
    <pc:docChg chg="modSld">
      <pc:chgData name="Jason Murray" userId="S::jason.murray@funds-axis.com::3b5dbc7b-7cf0-4536-9edc-6786fb9b04b5" providerId="AD" clId="Web-{C1649707-30C0-AED9-7183-C796F6C6D879}" dt="2020-10-22T13:11:13.361" v="2" actId="20577"/>
      <pc:docMkLst>
        <pc:docMk/>
      </pc:docMkLst>
      <pc:sldChg chg="modSp">
        <pc:chgData name="Jason Murray" userId="S::jason.murray@funds-axis.com::3b5dbc7b-7cf0-4536-9edc-6786fb9b04b5" providerId="AD" clId="Web-{C1649707-30C0-AED9-7183-C796F6C6D879}" dt="2020-10-22T13:11:13.143" v="0" actId="20577"/>
        <pc:sldMkLst>
          <pc:docMk/>
          <pc:sldMk cId="2028802919" sldId="257"/>
        </pc:sldMkLst>
        <pc:spChg chg="mod">
          <ac:chgData name="Jason Murray" userId="S::jason.murray@funds-axis.com::3b5dbc7b-7cf0-4536-9edc-6786fb9b04b5" providerId="AD" clId="Web-{C1649707-30C0-AED9-7183-C796F6C6D879}" dt="2020-10-22T13:11:13.143" v="0" actId="20577"/>
          <ac:spMkLst>
            <pc:docMk/>
            <pc:sldMk cId="2028802919" sldId="257"/>
            <ac:spMk id="8" creationId="{EED82F1B-FCD6-41A3-9D56-472F9193B965}"/>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99E19-8ADF-41E9-8BAB-095F2C9270F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93F38DC-CB73-414B-9EE0-70D323F66F7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58FBC58-8857-4849-9A7F-C156248243B1}"/>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80EF3901-A3CC-4C78-9F73-EF7E20873F3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E668446-7F19-4AA3-820C-C5DD58E3A196}"/>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38660536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CEF5E-B3E3-4F51-8B95-4F4791F0441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CC6DCCD-13D4-4C39-AEAB-D6DD97DD39A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924E561-B2A6-45D5-92F4-29475C081B01}"/>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4CDFFA31-2A1F-4E4E-9793-F32B0110CEA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EEE9879-DBFF-46A9-B493-335D839900BF}"/>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3239992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48C7D-DA80-4FAF-95D0-6EA908CD62B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59DDD95-2F37-4E6F-8456-16FFF1C5FD1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0119C27-9F94-4D2F-91A0-3021A7337422}"/>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73A9A014-E412-4BC5-905C-013466CE1AC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55B33E5-060E-4A2F-910F-E67578CE10F2}"/>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14809146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1DA03-F358-47D4-8066-E04AB77044A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CBE505A-C6D6-49CF-A44C-1DC22CD2B48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4B73BE1-D3A0-424B-99F5-BD2ED692F91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652B413-E23A-4194-93E1-570B17DE5A61}"/>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6" name="Footer Placeholder 5">
            <a:extLst>
              <a:ext uri="{FF2B5EF4-FFF2-40B4-BE49-F238E27FC236}">
                <a16:creationId xmlns:a16="http://schemas.microsoft.com/office/drawing/2014/main" id="{78E78E70-C24B-4EEE-97FC-BFEE2884DD1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F5A18F7-5E3D-456E-929E-5D4E9B99BD09}"/>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471618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790AD-FAB3-4E35-A56A-6575495AD1D8}"/>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DA88CC8-1226-4689-94B1-8CD4A2AA99C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E0EAC02-C8A4-426D-99EA-E76AE3451CE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01E1D60-A793-418C-AC0A-7056C0CDD5B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2523854-8D24-4662-B1F8-14886C300CD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D5B588C-3C51-4F39-947E-4C796FC2C872}"/>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8" name="Footer Placeholder 7">
            <a:extLst>
              <a:ext uri="{FF2B5EF4-FFF2-40B4-BE49-F238E27FC236}">
                <a16:creationId xmlns:a16="http://schemas.microsoft.com/office/drawing/2014/main" id="{5E0F4F52-BDDB-4031-885C-931C2744A40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22B20A7-B44B-4C99-9C57-6159CBAD4C79}"/>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10386383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269F6-D14E-4012-AAE4-4F19083F5EE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85F0E95-5598-4748-BB6E-726DD1B2C214}"/>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4" name="Footer Placeholder 3">
            <a:extLst>
              <a:ext uri="{FF2B5EF4-FFF2-40B4-BE49-F238E27FC236}">
                <a16:creationId xmlns:a16="http://schemas.microsoft.com/office/drawing/2014/main" id="{B43FACC1-43DA-4038-ABC5-9E23ED3A7ED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1B4D6B3-F4DB-4668-9306-4A0EB4B60C4C}"/>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35499648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E14E0AB-5DBD-48F0-8E7F-64CBE5FE749E}"/>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3" name="Footer Placeholder 2">
            <a:extLst>
              <a:ext uri="{FF2B5EF4-FFF2-40B4-BE49-F238E27FC236}">
                <a16:creationId xmlns:a16="http://schemas.microsoft.com/office/drawing/2014/main" id="{F18E790B-E698-445F-B0FC-4EDAB7D91C8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C1889E8-DBD6-45FF-B983-2EF63E53EF6E}"/>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842438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5D81F-400C-40FB-AD9C-BDA6C0C8395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5CA844B-A7D8-4AE5-8A23-898C731AFAC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D78FFF9-C63C-4503-8FC5-21CD7B5C62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0561DAB-39C6-4232-B936-BC1C53BCF603}"/>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6" name="Footer Placeholder 5">
            <a:extLst>
              <a:ext uri="{FF2B5EF4-FFF2-40B4-BE49-F238E27FC236}">
                <a16:creationId xmlns:a16="http://schemas.microsoft.com/office/drawing/2014/main" id="{2A78EFBE-72C4-46F5-9EE1-4CABB00FFE9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A155E76-C778-4064-9964-2469B5FD043D}"/>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3711745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E1417-7479-4D8C-BDE4-F3AE320DE51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5245F82-EF0B-4C3B-9E1F-D3930AA789F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a:extLst>
              <a:ext uri="{FF2B5EF4-FFF2-40B4-BE49-F238E27FC236}">
                <a16:creationId xmlns:a16="http://schemas.microsoft.com/office/drawing/2014/main" id="{54EEBA13-6CBE-431B-A509-BFEADFB685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E7165D1-535C-4321-B7FA-AA2395C61C85}"/>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6" name="Footer Placeholder 5">
            <a:extLst>
              <a:ext uri="{FF2B5EF4-FFF2-40B4-BE49-F238E27FC236}">
                <a16:creationId xmlns:a16="http://schemas.microsoft.com/office/drawing/2014/main" id="{FD70356E-9514-4651-8B29-BA64CC20D01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B6470C2-855A-40E9-9E04-CBE2527145A8}"/>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6838472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8F800-BA98-4D93-A76B-F622420FA1A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75586B4-A57F-4E96-AB9D-5DCA1DEDBA8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3BB1120-AA20-4B98-9C3D-C24919854494}"/>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52152907-6784-4FE0-A3DE-B690CD4814F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7B198C3-CA2C-4481-AAFF-075525325F29}"/>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8207783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E0975ED-0129-4E97-BA46-F122417A0C2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6BE9BC7-2165-49B5-880D-BF9AA9282FF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4094C21-FE3E-48A1-928F-4C1E284FFDCE}"/>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58209326-546E-4BB3-B68B-47105C9BB24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29EF8D0-E1F0-4E2A-827E-FCD5AA858BED}"/>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919184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EC3A6D-DECE-4D68-BD4F-DDFAE0B64EB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54E60F4-AA16-496A-813C-39C2273B994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246B540-F1E0-4082-BC0B-B34C35E059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58D92720-3DBB-4BCC-B8E4-672F946348C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471A0E61-3E54-4B23-9215-8E62CC63C1E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E1BFBA-AE29-4691-AD3F-155ABE627ED4}" type="slidenum">
              <a:rPr lang="en-GB" smtClean="0"/>
              <a:t>‹#›</a:t>
            </a:fld>
            <a:endParaRPr lang="en-GB"/>
          </a:p>
        </p:txBody>
      </p:sp>
    </p:spTree>
    <p:extLst>
      <p:ext uri="{BB962C8B-B14F-4D97-AF65-F5344CB8AC3E}">
        <p14:creationId xmlns:p14="http://schemas.microsoft.com/office/powerpoint/2010/main" val="20700243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CF2E8947-BFAE-483D-87DA-F7B7186B7D7E}"/>
              </a:ext>
            </a:extLst>
          </p:cNvPr>
          <p:cNvSpPr txBox="1"/>
          <p:nvPr/>
        </p:nvSpPr>
        <p:spPr>
          <a:xfrm>
            <a:off x="570111" y="2767280"/>
            <a:ext cx="7476609" cy="1323439"/>
          </a:xfrm>
          <a:prstGeom prst="rect">
            <a:avLst/>
          </a:prstGeom>
          <a:noFill/>
        </p:spPr>
        <p:txBody>
          <a:bodyPr wrap="square" rtlCol="0">
            <a:spAutoFit/>
          </a:bodyPr>
          <a:lstStyle/>
          <a:p>
            <a:r>
              <a:rPr lang="en-US" sz="4000" dirty="0">
                <a:solidFill>
                  <a:srgbClr val="31D4CF"/>
                </a:solidFill>
                <a:latin typeface="Nunito Sans" panose="00000500000000000000" pitchFamily="2" charset="0"/>
              </a:rPr>
              <a:t>UCITS02 –</a:t>
            </a:r>
            <a:r>
              <a:rPr lang="en-US" sz="4000" dirty="0">
                <a:solidFill>
                  <a:schemeClr val="bg1"/>
                </a:solidFill>
                <a:latin typeface="Nunito Sans" panose="00000500000000000000" pitchFamily="2" charset="0"/>
              </a:rPr>
              <a:t> Eligible Transferable Securities</a:t>
            </a:r>
          </a:p>
        </p:txBody>
      </p:sp>
    </p:spTree>
    <p:extLst>
      <p:ext uri="{BB962C8B-B14F-4D97-AF65-F5344CB8AC3E}">
        <p14:creationId xmlns:p14="http://schemas.microsoft.com/office/powerpoint/2010/main" val="30121096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1007284"/>
            <a:ext cx="5646821" cy="461665"/>
          </a:xfrm>
          <a:prstGeom prst="rect">
            <a:avLst/>
          </a:prstGeom>
          <a:noFill/>
        </p:spPr>
        <p:txBody>
          <a:bodyPr wrap="square" rtlCol="0">
            <a:spAutoFit/>
          </a:bodyPr>
          <a:lstStyle/>
          <a:p>
            <a:r>
              <a:rPr lang="en-GB" sz="2400" dirty="0">
                <a:solidFill>
                  <a:srgbClr val="31D4CF"/>
                </a:solidFill>
                <a:latin typeface="Nunito Sans" panose="00000500000000000000" pitchFamily="2" charset="0"/>
              </a:rPr>
              <a:t>What does the rule monitor?</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8" y="1468949"/>
            <a:ext cx="7335254" cy="1200329"/>
          </a:xfrm>
          <a:prstGeom prst="rect">
            <a:avLst/>
          </a:prstGeom>
          <a:noFill/>
        </p:spPr>
        <p:txBody>
          <a:bodyPr wrap="square" lIns="91440" tIns="45720" rIns="91440" bIns="45720" rtlCol="0" anchor="t">
            <a:spAutoFit/>
          </a:bodyPr>
          <a:lstStyle/>
          <a:p>
            <a:pPr marL="0" lvl="1">
              <a:defRPr/>
            </a:pPr>
            <a:r>
              <a:rPr lang="en-US" sz="1800" dirty="0">
                <a:latin typeface="Nunito Sans"/>
                <a:ea typeface="Calibri" charset="0"/>
                <a:cs typeface="Calibri"/>
              </a:rPr>
              <a:t>UCITS02 monitors </a:t>
            </a:r>
            <a:r>
              <a:rPr lang="en-US" sz="1800" b="1" dirty="0">
                <a:latin typeface="Nunito Sans"/>
                <a:ea typeface="Calibri" charset="0"/>
                <a:cs typeface="Calibri"/>
              </a:rPr>
              <a:t>COLL 5.2.7 R</a:t>
            </a:r>
            <a:r>
              <a:rPr lang="en-US" sz="1800" dirty="0">
                <a:latin typeface="Nunito Sans"/>
                <a:ea typeface="Calibri" charset="0"/>
                <a:cs typeface="Calibri"/>
              </a:rPr>
              <a:t> at instrument level and classifies securities as transferable or not based upon a Rule Custom Attribute that has been created on </a:t>
            </a:r>
            <a:r>
              <a:rPr lang="en-US" sz="1800" dirty="0" err="1">
                <a:latin typeface="Nunito Sans"/>
                <a:ea typeface="Calibri" charset="0"/>
                <a:cs typeface="Calibri"/>
              </a:rPr>
              <a:t>FundWare</a:t>
            </a:r>
            <a:r>
              <a:rPr lang="en-US" sz="1800" dirty="0">
                <a:latin typeface="Nunito Sans"/>
                <a:ea typeface="Calibri" charset="0"/>
                <a:cs typeface="Calibri"/>
              </a:rPr>
              <a:t>. The breach will flag where the instrument is considered not to be transferable.</a:t>
            </a:r>
          </a:p>
        </p:txBody>
      </p:sp>
    </p:spTree>
    <p:extLst>
      <p:ext uri="{BB962C8B-B14F-4D97-AF65-F5344CB8AC3E}">
        <p14:creationId xmlns:p14="http://schemas.microsoft.com/office/powerpoint/2010/main" val="20288029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371557"/>
            <a:ext cx="616933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31D4CF"/>
                </a:solidFill>
                <a:effectLst/>
                <a:uLnTx/>
                <a:uFillTx/>
                <a:latin typeface="Nunito Sans" panose="00000500000000000000" pitchFamily="2" charset="0"/>
                <a:ea typeface="+mn-ea"/>
                <a:cs typeface="+mn-cs"/>
              </a:rPr>
              <a:t>What fields does this rule monitor?</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6" y="833222"/>
            <a:ext cx="11438023" cy="923330"/>
          </a:xfrm>
          <a:prstGeom prst="rect">
            <a:avLst/>
          </a:prstGeom>
          <a:noFill/>
        </p:spPr>
        <p:txBody>
          <a:bodyPr wrap="square" rtlCol="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This rule uses the ‘Security is Transferable’ rule custom attribute to determine eligibility. This RCA is </a:t>
            </a:r>
            <a:r>
              <a:rPr kumimoji="0" lang="en-US" sz="1800" b="0" i="0" u="none" strike="noStrike" kern="1200" cap="none" spc="0" normalizeH="0" baseline="0" noProof="0" dirty="0" err="1">
                <a:ln>
                  <a:noFill/>
                </a:ln>
                <a:solidFill>
                  <a:prstClr val="black"/>
                </a:solidFill>
                <a:effectLst/>
                <a:uLnTx/>
                <a:uFillTx/>
                <a:latin typeface="Nunito Sans" panose="00000500000000000000" pitchFamily="2" charset="0"/>
                <a:ea typeface="Calibri" charset="0"/>
                <a:cs typeface="Calibri" charset="0"/>
              </a:rPr>
              <a:t>customised</a:t>
            </a: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 to identify those securities that may be non-transferable. One such example is that if the market section value appears as “suspended security” then the security determined not to be eligible.</a:t>
            </a:r>
          </a:p>
        </p:txBody>
      </p:sp>
      <p:pic>
        <p:nvPicPr>
          <p:cNvPr id="2" name="Picture 1">
            <a:extLst>
              <a:ext uri="{FF2B5EF4-FFF2-40B4-BE49-F238E27FC236}">
                <a16:creationId xmlns:a16="http://schemas.microsoft.com/office/drawing/2014/main" id="{6C3D594A-A0DA-4A25-9DFE-05C5D398083B}"/>
              </a:ext>
            </a:extLst>
          </p:cNvPr>
          <p:cNvPicPr>
            <a:picLocks noChangeAspect="1"/>
          </p:cNvPicPr>
          <p:nvPr/>
        </p:nvPicPr>
        <p:blipFill>
          <a:blip r:embed="rId2"/>
          <a:stretch>
            <a:fillRect/>
          </a:stretch>
        </p:blipFill>
        <p:spPr>
          <a:xfrm>
            <a:off x="1436915" y="2218217"/>
            <a:ext cx="8746149" cy="103881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Picture 2">
            <a:extLst>
              <a:ext uri="{FF2B5EF4-FFF2-40B4-BE49-F238E27FC236}">
                <a16:creationId xmlns:a16="http://schemas.microsoft.com/office/drawing/2014/main" id="{8C2C67DC-FA16-4E8A-93B3-A92DDBFB01E9}"/>
              </a:ext>
            </a:extLst>
          </p:cNvPr>
          <p:cNvPicPr>
            <a:picLocks noChangeAspect="1"/>
          </p:cNvPicPr>
          <p:nvPr/>
        </p:nvPicPr>
        <p:blipFill>
          <a:blip r:embed="rId3"/>
          <a:stretch>
            <a:fillRect/>
          </a:stretch>
        </p:blipFill>
        <p:spPr>
          <a:xfrm>
            <a:off x="1436916" y="3600969"/>
            <a:ext cx="8746148" cy="275779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4581907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E4156D5-1008-49A9-8E25-B2DEFFECC379}"/>
              </a:ext>
            </a:extLst>
          </p:cNvPr>
          <p:cNvSpPr txBox="1"/>
          <p:nvPr/>
        </p:nvSpPr>
        <p:spPr>
          <a:xfrm>
            <a:off x="356897" y="2413337"/>
            <a:ext cx="9176084"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Why might this rule be flagging as a breach?</a:t>
            </a:r>
          </a:p>
        </p:txBody>
      </p:sp>
      <p:sp>
        <p:nvSpPr>
          <p:cNvPr id="3" name="TextBox 2">
            <a:extLst>
              <a:ext uri="{FF2B5EF4-FFF2-40B4-BE49-F238E27FC236}">
                <a16:creationId xmlns:a16="http://schemas.microsoft.com/office/drawing/2014/main" id="{712AC3E6-C95A-4E08-9D70-956741AFBA4C}"/>
              </a:ext>
            </a:extLst>
          </p:cNvPr>
          <p:cNvSpPr txBox="1"/>
          <p:nvPr/>
        </p:nvSpPr>
        <p:spPr>
          <a:xfrm>
            <a:off x="356897" y="3105836"/>
            <a:ext cx="7527875" cy="1754326"/>
          </a:xfrm>
          <a:prstGeom prst="rect">
            <a:avLst/>
          </a:prstGeom>
          <a:noFill/>
        </p:spPr>
        <p:txBody>
          <a:bodyPr wrap="square" rtlCol="0">
            <a:spAutoFit/>
          </a:bodyPr>
          <a:lstStyle/>
          <a:p>
            <a:pPr marL="0" lvl="1">
              <a:defRPr/>
            </a:pPr>
            <a:r>
              <a:rPr lang="en-US" dirty="0">
                <a:latin typeface="Nunito Sans" panose="00000500000000000000" pitchFamily="2" charset="0"/>
                <a:ea typeface="Calibri" charset="0"/>
                <a:cs typeface="Calibri" charset="0"/>
              </a:rPr>
              <a:t>It’s possible the exchange isn’t populated for an instrument. Many of the RCA conditions rely on the exchange field and if it is not populated then it could be falsely appearing as non-transferable.</a:t>
            </a:r>
          </a:p>
          <a:p>
            <a:pPr marL="0" lvl="1">
              <a:defRPr/>
            </a:pPr>
            <a:endParaRPr lang="en-US" dirty="0">
              <a:latin typeface="Nunito Sans" panose="00000500000000000000" pitchFamily="2" charset="0"/>
              <a:ea typeface="Calibri" charset="0"/>
              <a:cs typeface="Calibri" charset="0"/>
            </a:endParaRPr>
          </a:p>
          <a:p>
            <a:pPr marL="0" lvl="1">
              <a:defRPr/>
            </a:pPr>
            <a:r>
              <a:rPr lang="en-US" dirty="0">
                <a:latin typeface="Nunito Sans" panose="00000500000000000000" pitchFamily="2" charset="0"/>
                <a:ea typeface="Calibri" charset="0"/>
                <a:cs typeface="Calibri" charset="0"/>
              </a:rPr>
              <a:t>The exchange the instrument is listed on could be a non-EEA eligible market and as such may require a further system change to clear.</a:t>
            </a:r>
          </a:p>
        </p:txBody>
      </p:sp>
      <p:sp>
        <p:nvSpPr>
          <p:cNvPr id="8" name="TextBox 7">
            <a:extLst>
              <a:ext uri="{FF2B5EF4-FFF2-40B4-BE49-F238E27FC236}">
                <a16:creationId xmlns:a16="http://schemas.microsoft.com/office/drawing/2014/main" id="{47749827-F761-4B51-9987-8CB6DEF1438A}"/>
              </a:ext>
            </a:extLst>
          </p:cNvPr>
          <p:cNvSpPr txBox="1"/>
          <p:nvPr/>
        </p:nvSpPr>
        <p:spPr>
          <a:xfrm>
            <a:off x="356897" y="755251"/>
            <a:ext cx="6143211" cy="461665"/>
          </a:xfrm>
          <a:prstGeom prst="rect">
            <a:avLst/>
          </a:prstGeom>
          <a:noFill/>
        </p:spPr>
        <p:txBody>
          <a:bodyPr wrap="square" rtlCol="0">
            <a:spAutoFit/>
          </a:bodyPr>
          <a:lstStyle/>
          <a:p>
            <a:r>
              <a:rPr lang="en-GB" sz="2400" dirty="0">
                <a:solidFill>
                  <a:srgbClr val="31D4CF"/>
                </a:solidFill>
                <a:latin typeface="Nunito Sans" panose="00000500000000000000" pitchFamily="2" charset="0"/>
              </a:rPr>
              <a:t>What </a:t>
            </a:r>
            <a:r>
              <a:rPr lang="en-US" sz="2400">
                <a:solidFill>
                  <a:srgbClr val="31D4CF"/>
                </a:solidFill>
                <a:latin typeface="Nunito Sans" panose="00000500000000000000" pitchFamily="2" charset="0"/>
              </a:rPr>
              <a:t>asset </a:t>
            </a:r>
            <a:r>
              <a:rPr lang="en-US" sz="2400" dirty="0">
                <a:solidFill>
                  <a:srgbClr val="31D4CF"/>
                </a:solidFill>
                <a:latin typeface="Nunito Sans" panose="00000500000000000000" pitchFamily="2" charset="0"/>
              </a:rPr>
              <a:t>type groups does it monitor?</a:t>
            </a:r>
            <a:endParaRPr lang="en-GB" sz="2400" dirty="0">
              <a:solidFill>
                <a:srgbClr val="31D4CF"/>
              </a:solidFill>
              <a:latin typeface="Nunito Sans" panose="00000500000000000000" pitchFamily="2" charset="0"/>
            </a:endParaRPr>
          </a:p>
        </p:txBody>
      </p:sp>
      <p:sp>
        <p:nvSpPr>
          <p:cNvPr id="9" name="TextBox 8">
            <a:extLst>
              <a:ext uri="{FF2B5EF4-FFF2-40B4-BE49-F238E27FC236}">
                <a16:creationId xmlns:a16="http://schemas.microsoft.com/office/drawing/2014/main" id="{EDBA825A-03E9-469E-BD9F-A75585FE23B4}"/>
              </a:ext>
            </a:extLst>
          </p:cNvPr>
          <p:cNvSpPr txBox="1"/>
          <p:nvPr/>
        </p:nvSpPr>
        <p:spPr>
          <a:xfrm>
            <a:off x="356897" y="1584837"/>
            <a:ext cx="7335254" cy="646331"/>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This rule is applied to equities, debentures, government and public securities, warrants and certificates representing certain securities. </a:t>
            </a:r>
          </a:p>
        </p:txBody>
      </p:sp>
    </p:spTree>
    <p:extLst>
      <p:ext uri="{BB962C8B-B14F-4D97-AF65-F5344CB8AC3E}">
        <p14:creationId xmlns:p14="http://schemas.microsoft.com/office/powerpoint/2010/main" val="26049961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E893DDB-7404-412D-8816-E1AF2AC35FA9}"/>
              </a:ext>
            </a:extLst>
          </p:cNvPr>
          <p:cNvSpPr txBox="1"/>
          <p:nvPr/>
        </p:nvSpPr>
        <p:spPr>
          <a:xfrm>
            <a:off x="457311" y="496903"/>
            <a:ext cx="5646821"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How can I clear this breach?</a:t>
            </a:r>
          </a:p>
        </p:txBody>
      </p:sp>
      <p:sp>
        <p:nvSpPr>
          <p:cNvPr id="5" name="TextBox 4">
            <a:extLst>
              <a:ext uri="{FF2B5EF4-FFF2-40B4-BE49-F238E27FC236}">
                <a16:creationId xmlns:a16="http://schemas.microsoft.com/office/drawing/2014/main" id="{C4C41A48-3642-41E5-B817-8A56958D9955}"/>
              </a:ext>
            </a:extLst>
          </p:cNvPr>
          <p:cNvSpPr txBox="1"/>
          <p:nvPr/>
        </p:nvSpPr>
        <p:spPr>
          <a:xfrm>
            <a:off x="457311" y="958568"/>
            <a:ext cx="7755511" cy="3416320"/>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If it the exchange is not populated then you go to the relevant instrument master (e.g. Equity, Debt) and locate the security. Go to the ‘Exchanges’ section of the page and find the correct exchange for the instrument. Add the SEDOL into the “Symbol Code” box and select the relevant Market Section from the drop-down menu.</a:t>
            </a:r>
          </a:p>
          <a:p>
            <a:pPr marL="0" lvl="1">
              <a:defRPr/>
            </a:pPr>
            <a:endParaRPr lang="en-US" sz="1800" dirty="0">
              <a:latin typeface="Nunito Sans" panose="00000500000000000000" pitchFamily="2" charset="0"/>
              <a:ea typeface="Calibri" charset="0"/>
              <a:cs typeface="Calibri" charset="0"/>
            </a:endParaRPr>
          </a:p>
          <a:p>
            <a:pPr marL="0" lvl="1">
              <a:defRPr/>
            </a:pPr>
            <a:endParaRPr lang="en-US" sz="1800" dirty="0">
              <a:latin typeface="Nunito Sans" panose="00000500000000000000" pitchFamily="2" charset="0"/>
              <a:ea typeface="Calibri" charset="0"/>
              <a:cs typeface="Calibri" charset="0"/>
            </a:endParaRPr>
          </a:p>
          <a:p>
            <a:pPr marL="0" lvl="1">
              <a:defRPr/>
            </a:pPr>
            <a:endParaRPr lang="en-US" sz="1800"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Alternatively, you can override the RCA result by finding the security in the relevant instrument master and setting the “Security Transferable” field to be TRUE. </a:t>
            </a:r>
          </a:p>
          <a:p>
            <a:pPr marL="0" lvl="1">
              <a:defRPr/>
            </a:pPr>
            <a:endParaRPr lang="en-US" sz="1800" dirty="0">
              <a:latin typeface="Nunito Sans" panose="00000500000000000000" pitchFamily="2" charset="0"/>
              <a:ea typeface="Calibri" charset="0"/>
              <a:cs typeface="Calibri" charset="0"/>
            </a:endParaRPr>
          </a:p>
        </p:txBody>
      </p:sp>
      <p:pic>
        <p:nvPicPr>
          <p:cNvPr id="11" name="Picture 10">
            <a:extLst>
              <a:ext uri="{FF2B5EF4-FFF2-40B4-BE49-F238E27FC236}">
                <a16:creationId xmlns:a16="http://schemas.microsoft.com/office/drawing/2014/main" id="{38F1CEDE-3D92-4A12-97E7-2B9D23F343DE}"/>
              </a:ext>
            </a:extLst>
          </p:cNvPr>
          <p:cNvPicPr>
            <a:picLocks noChangeAspect="1"/>
          </p:cNvPicPr>
          <p:nvPr/>
        </p:nvPicPr>
        <p:blipFill>
          <a:blip r:embed="rId2"/>
          <a:stretch>
            <a:fillRect/>
          </a:stretch>
        </p:blipFill>
        <p:spPr>
          <a:xfrm>
            <a:off x="561806" y="2524807"/>
            <a:ext cx="7165095" cy="407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Picture 12">
            <a:extLst>
              <a:ext uri="{FF2B5EF4-FFF2-40B4-BE49-F238E27FC236}">
                <a16:creationId xmlns:a16="http://schemas.microsoft.com/office/drawing/2014/main" id="{71E20517-DBAB-4772-A8D8-437F9207AAFF}"/>
              </a:ext>
            </a:extLst>
          </p:cNvPr>
          <p:cNvPicPr>
            <a:picLocks noChangeAspect="1"/>
          </p:cNvPicPr>
          <p:nvPr/>
        </p:nvPicPr>
        <p:blipFill>
          <a:blip r:embed="rId3"/>
          <a:stretch>
            <a:fillRect/>
          </a:stretch>
        </p:blipFill>
        <p:spPr>
          <a:xfrm>
            <a:off x="561806" y="4182440"/>
            <a:ext cx="2835701" cy="35299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4561915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6CB2FDC-772F-48D2-B5ED-91E370CAA8EC}"/>
              </a:ext>
            </a:extLst>
          </p:cNvPr>
          <p:cNvSpPr txBox="1"/>
          <p:nvPr/>
        </p:nvSpPr>
        <p:spPr>
          <a:xfrm>
            <a:off x="449179" y="2273272"/>
            <a:ext cx="6143211"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How can I view this in a report?</a:t>
            </a:r>
          </a:p>
        </p:txBody>
      </p:sp>
      <p:sp>
        <p:nvSpPr>
          <p:cNvPr id="5" name="TextBox 4">
            <a:extLst>
              <a:ext uri="{FF2B5EF4-FFF2-40B4-BE49-F238E27FC236}">
                <a16:creationId xmlns:a16="http://schemas.microsoft.com/office/drawing/2014/main" id="{A4AD02C8-86DD-41F5-AE94-3238FCF405F6}"/>
              </a:ext>
            </a:extLst>
          </p:cNvPr>
          <p:cNvSpPr txBox="1"/>
          <p:nvPr/>
        </p:nvSpPr>
        <p:spPr>
          <a:xfrm>
            <a:off x="449178" y="2782669"/>
            <a:ext cx="7335254" cy="2308324"/>
          </a:xfrm>
          <a:prstGeom prst="rect">
            <a:avLst/>
          </a:prstGeom>
          <a:noFill/>
        </p:spPr>
        <p:txBody>
          <a:bodyPr wrap="square" lIns="91440" tIns="45720" rIns="91440" bIns="45720" rtlCol="0" anchor="t">
            <a:spAutoFit/>
          </a:bodyPr>
          <a:lstStyle/>
          <a:p>
            <a:pPr marL="0" lvl="1">
              <a:defRPr/>
            </a:pPr>
            <a:r>
              <a:rPr lang="en-US" sz="1800" dirty="0">
                <a:latin typeface="Nunito Sans"/>
                <a:ea typeface="Calibri" charset="0"/>
                <a:cs typeface="Calibri"/>
              </a:rPr>
              <a:t>On </a:t>
            </a:r>
            <a:r>
              <a:rPr lang="en-US" sz="1800" dirty="0" err="1">
                <a:latin typeface="Nunito Sans"/>
                <a:ea typeface="Calibri" charset="0"/>
                <a:cs typeface="Calibri"/>
              </a:rPr>
              <a:t>FundWare</a:t>
            </a:r>
            <a:r>
              <a:rPr lang="en-US" sz="1800" dirty="0">
                <a:latin typeface="Nunito Sans"/>
                <a:ea typeface="Calibri" charset="0"/>
                <a:cs typeface="Calibri"/>
              </a:rPr>
              <a:t>, you can go to </a:t>
            </a:r>
            <a:r>
              <a:rPr lang="en-US" sz="1800" b="1" dirty="0">
                <a:latin typeface="Nunito Sans"/>
                <a:ea typeface="Calibri" charset="0"/>
                <a:cs typeface="Calibri"/>
              </a:rPr>
              <a:t>Reporting -&gt; Holding Reports - &gt; Holding Report</a:t>
            </a:r>
            <a:r>
              <a:rPr lang="en-US" sz="1800" dirty="0">
                <a:latin typeface="Nunito Sans"/>
                <a:ea typeface="Calibri" charset="0"/>
                <a:cs typeface="Calibri"/>
              </a:rPr>
              <a:t> and select one of a wide range of reports (e.g. Holding Export Report) to extract.</a:t>
            </a:r>
          </a:p>
          <a:p>
            <a:pPr marL="0" lvl="1">
              <a:defRPr/>
            </a:pPr>
            <a:endParaRPr lang="en-US" sz="1800"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You may wish to include columns called “Instrument Exchange Short Name” and “Rule Custom </a:t>
            </a:r>
            <a:r>
              <a:rPr lang="en-US" sz="1800" dirty="0" err="1">
                <a:latin typeface="Nunito Sans" panose="00000500000000000000" pitchFamily="2" charset="0"/>
                <a:ea typeface="Calibri" charset="0"/>
                <a:cs typeface="Calibri" charset="0"/>
              </a:rPr>
              <a:t>Attribute.Security</a:t>
            </a:r>
            <a:r>
              <a:rPr lang="en-US" sz="1800" dirty="0">
                <a:latin typeface="Nunito Sans" panose="00000500000000000000" pitchFamily="2" charset="0"/>
                <a:ea typeface="Calibri" charset="0"/>
                <a:cs typeface="Calibri" charset="0"/>
              </a:rPr>
              <a:t> Is Transferable” to evaluate the current exchange and RCA values.</a:t>
            </a:r>
          </a:p>
          <a:p>
            <a:pPr marL="0" lvl="1">
              <a:defRPr/>
            </a:pPr>
            <a:endParaRPr lang="en-US" sz="1800" dirty="0">
              <a:latin typeface="Nunito Sans" panose="00000500000000000000" pitchFamily="2" charset="0"/>
              <a:ea typeface="Calibri" charset="0"/>
              <a:cs typeface="Calibri" charset="0"/>
            </a:endParaRPr>
          </a:p>
        </p:txBody>
      </p:sp>
    </p:spTree>
    <p:extLst>
      <p:ext uri="{BB962C8B-B14F-4D97-AF65-F5344CB8AC3E}">
        <p14:creationId xmlns:p14="http://schemas.microsoft.com/office/powerpoint/2010/main" val="33787476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785595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0CC66740-D5A8-4BFC-B2BA-C20E2DD49A8B}" vid="{1B7FFCF4-088D-4A33-8428-D27B2D62C084}"/>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C6250F375667C46A87736AADEF8BC40" ma:contentTypeVersion="11" ma:contentTypeDescription="Create a new document." ma:contentTypeScope="" ma:versionID="b00c2f9982faec03c9fbee76d8d84b66">
  <xsd:schema xmlns:xsd="http://www.w3.org/2001/XMLSchema" xmlns:xs="http://www.w3.org/2001/XMLSchema" xmlns:p="http://schemas.microsoft.com/office/2006/metadata/properties" xmlns:ns2="89f12534-e8b5-4d10-b845-f47e4ca09c9b" xmlns:ns3="4bf76ef2-d5d7-4dbd-9bef-450e13b45512" targetNamespace="http://schemas.microsoft.com/office/2006/metadata/properties" ma:root="true" ma:fieldsID="53cefc5c4ebc35034f334885a6126ca0" ns2:_="" ns3:_="">
    <xsd:import namespace="89f12534-e8b5-4d10-b845-f47e4ca09c9b"/>
    <xsd:import namespace="4bf76ef2-d5d7-4dbd-9bef-450e13b4551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DateTaken" minOccurs="0"/>
                <xsd:element ref="ns2:MediaServiceOCR" minOccurs="0"/>
                <xsd:element ref="ns2:MediaServiceGenerationTime" minOccurs="0"/>
                <xsd:element ref="ns2:MediaServiceEventHashCod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9f12534-e8b5-4d10-b845-f47e4ca09c9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bf76ef2-d5d7-4dbd-9bef-450e13b45512"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2912EF2-630F-41FB-97FF-4B7BD1A2CDF6}">
  <ds:schemaRefs>
    <ds:schemaRef ds:uri="http://schemas.microsoft.com/sharepoint/v3/contenttype/forms"/>
  </ds:schemaRefs>
</ds:datastoreItem>
</file>

<file path=customXml/itemProps2.xml><?xml version="1.0" encoding="utf-8"?>
<ds:datastoreItem xmlns:ds="http://schemas.openxmlformats.org/officeDocument/2006/customXml" ds:itemID="{A42A45D9-E380-4744-BC16-3F3C82C4C46E}">
  <ds:schemaRefs>
    <ds:schemaRef ds:uri="http://schemas.microsoft.com/office/2006/metadata/properties"/>
    <ds:schemaRef ds:uri="http://schemas.microsoft.com/office/infopath/2007/PartnerControls"/>
    <ds:schemaRef ds:uri="http://schemas.microsoft.com/sharepoint/v3"/>
  </ds:schemaRefs>
</ds:datastoreItem>
</file>

<file path=customXml/itemProps3.xml><?xml version="1.0" encoding="utf-8"?>
<ds:datastoreItem xmlns:ds="http://schemas.openxmlformats.org/officeDocument/2006/customXml" ds:itemID="{66D313EA-CF99-4D3C-BEBA-13050FE7220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9f12534-e8b5-4d10-b845-f47e4ca09c9b"/>
    <ds:schemaRef ds:uri="4bf76ef2-d5d7-4dbd-9bef-450e13b4551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PowerPoint Template</Template>
  <TotalTime>0</TotalTime>
  <Words>395</Words>
  <Application>Microsoft Office PowerPoint</Application>
  <PresentationFormat>Widescreen</PresentationFormat>
  <Paragraphs>21</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Calibri Light</vt:lpstr>
      <vt:lpstr>Nunito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Watson</dc:creator>
  <cp:lastModifiedBy>Rosie McKerr</cp:lastModifiedBy>
  <cp:revision>37</cp:revision>
  <dcterms:created xsi:type="dcterms:W3CDTF">2020-08-26T09:52:40Z</dcterms:created>
  <dcterms:modified xsi:type="dcterms:W3CDTF">2021-05-26T07:17:27Z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0x010100FC6250F375667C46A87736AADEF8BC40</vt:lpwstr>
  </property>
</Properties>
</file>