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72" r:id="rId8"/>
    <p:sldId id="270" r:id="rId9"/>
    <p:sldId id="273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7"/>
    <a:srgbClr val="31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EE33F-29B1-4E34-84F8-4F578A1066D9}" v="5" dt="2021-05-17T13:24:54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224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urray" userId="S::jason.murray@funds-axis.com::3b5dbc7b-7cf0-4536-9edc-6786fb9b04b5" providerId="AD" clId="Web-{506C9AAE-0471-2834-53B5-24C1A3AC33AF}"/>
    <pc:docChg chg="modSld">
      <pc:chgData name="Jason Murray" userId="S::jason.murray@funds-axis.com::3b5dbc7b-7cf0-4536-9edc-6786fb9b04b5" providerId="AD" clId="Web-{506C9AAE-0471-2834-53B5-24C1A3AC33AF}" dt="2020-10-22T15:12:02.706" v="2" actId="20577"/>
      <pc:docMkLst>
        <pc:docMk/>
      </pc:docMkLst>
      <pc:sldChg chg="modSp">
        <pc:chgData name="Jason Murray" userId="S::jason.murray@funds-axis.com::3b5dbc7b-7cf0-4536-9edc-6786fb9b04b5" providerId="AD" clId="Web-{506C9AAE-0471-2834-53B5-24C1A3AC33AF}" dt="2020-10-22T15:12:00.581" v="0" actId="20577"/>
        <pc:sldMkLst>
          <pc:docMk/>
          <pc:sldMk cId="3378747604" sldId="271"/>
        </pc:sldMkLst>
        <pc:spChg chg="mod">
          <ac:chgData name="Jason Murray" userId="S::jason.murray@funds-axis.com::3b5dbc7b-7cf0-4536-9edc-6786fb9b04b5" providerId="AD" clId="Web-{506C9AAE-0471-2834-53B5-24C1A3AC33AF}" dt="2020-10-22T15:12:00.581" v="0" actId="20577"/>
          <ac:spMkLst>
            <pc:docMk/>
            <pc:sldMk cId="3378747604" sldId="271"/>
            <ac:spMk id="12" creationId="{BFF15442-E832-48F2-B3D1-874E4369FE96}"/>
          </ac:spMkLst>
        </pc:spChg>
      </pc:sldChg>
    </pc:docChg>
  </pc:docChgLst>
  <pc:docChgLst>
    <pc:chgData name="Rosie McKerr" userId="84563696-7ce9-496d-a79d-236896a89af9" providerId="ADAL" clId="{2D9EE33F-29B1-4E34-84F8-4F578A1066D9}"/>
    <pc:docChg chg="custSel addSld delSld modSld">
      <pc:chgData name="Rosie McKerr" userId="84563696-7ce9-496d-a79d-236896a89af9" providerId="ADAL" clId="{2D9EE33F-29B1-4E34-84F8-4F578A1066D9}" dt="2021-05-26T07:17:39.973" v="34" actId="478"/>
      <pc:docMkLst>
        <pc:docMk/>
      </pc:docMkLst>
      <pc:sldChg chg="delSp mod">
        <pc:chgData name="Rosie McKerr" userId="84563696-7ce9-496d-a79d-236896a89af9" providerId="ADAL" clId="{2D9EE33F-29B1-4E34-84F8-4F578A1066D9}" dt="2021-05-26T07:17:39.973" v="34" actId="478"/>
        <pc:sldMkLst>
          <pc:docMk/>
          <pc:sldMk cId="2028802919" sldId="257"/>
        </pc:sldMkLst>
        <pc:spChg chg="del">
          <ac:chgData name="Rosie McKerr" userId="84563696-7ce9-496d-a79d-236896a89af9" providerId="ADAL" clId="{2D9EE33F-29B1-4E34-84F8-4F578A1066D9}" dt="2021-05-26T07:17:38.774" v="33" actId="478"/>
          <ac:spMkLst>
            <pc:docMk/>
            <pc:sldMk cId="2028802919" sldId="257"/>
            <ac:spMk id="2" creationId="{9E4156D5-1008-49A9-8E25-B2DEFFECC379}"/>
          </ac:spMkLst>
        </pc:spChg>
        <pc:spChg chg="del">
          <ac:chgData name="Rosie McKerr" userId="84563696-7ce9-496d-a79d-236896a89af9" providerId="ADAL" clId="{2D9EE33F-29B1-4E34-84F8-4F578A1066D9}" dt="2021-05-26T07:17:39.973" v="34" actId="478"/>
          <ac:spMkLst>
            <pc:docMk/>
            <pc:sldMk cId="2028802919" sldId="257"/>
            <ac:spMk id="3" creationId="{712AC3E6-C95A-4E08-9D70-956741AFBA4C}"/>
          </ac:spMkLst>
        </pc:spChg>
        <pc:spChg chg="del">
          <ac:chgData name="Rosie McKerr" userId="84563696-7ce9-496d-a79d-236896a89af9" providerId="ADAL" clId="{2D9EE33F-29B1-4E34-84F8-4F578A1066D9}" dt="2021-05-17T13:22:16.064" v="5" actId="478"/>
          <ac:spMkLst>
            <pc:docMk/>
            <pc:sldMk cId="2028802919" sldId="257"/>
            <ac:spMk id="5" creationId="{B0A65CAF-369E-42F1-8735-50684B6EF0BD}"/>
          </ac:spMkLst>
        </pc:spChg>
        <pc:spChg chg="del">
          <ac:chgData name="Rosie McKerr" userId="84563696-7ce9-496d-a79d-236896a89af9" providerId="ADAL" clId="{2D9EE33F-29B1-4E34-84F8-4F578A1066D9}" dt="2021-05-17T13:23:55.239" v="22" actId="478"/>
          <ac:spMkLst>
            <pc:docMk/>
            <pc:sldMk cId="2028802919" sldId="257"/>
            <ac:spMk id="11" creationId="{3EF38329-DAF3-4F79-8F64-E03078283788}"/>
          </ac:spMkLst>
        </pc:spChg>
      </pc:sldChg>
      <pc:sldChg chg="addSp delSp modSp mod">
        <pc:chgData name="Rosie McKerr" userId="84563696-7ce9-496d-a79d-236896a89af9" providerId="ADAL" clId="{2D9EE33F-29B1-4E34-84F8-4F578A1066D9}" dt="2021-05-17T13:25:09.259" v="30" actId="1076"/>
        <pc:sldMkLst>
          <pc:docMk/>
          <pc:sldMk cId="3402579336" sldId="270"/>
        </pc:sldMkLst>
        <pc:spChg chg="mod">
          <ac:chgData name="Rosie McKerr" userId="84563696-7ce9-496d-a79d-236896a89af9" providerId="ADAL" clId="{2D9EE33F-29B1-4E34-84F8-4F578A1066D9}" dt="2021-05-17T13:23:09.547" v="14" actId="1076"/>
          <ac:spMkLst>
            <pc:docMk/>
            <pc:sldMk cId="3402579336" sldId="270"/>
            <ac:spMk id="2" creationId="{44C48A4E-4CE2-410C-89BC-34C78A6ECEA0}"/>
          </ac:spMkLst>
        </pc:spChg>
        <pc:spChg chg="mod">
          <ac:chgData name="Rosie McKerr" userId="84563696-7ce9-496d-a79d-236896a89af9" providerId="ADAL" clId="{2D9EE33F-29B1-4E34-84F8-4F578A1066D9}" dt="2021-05-17T13:23:12.643" v="15" actId="1076"/>
          <ac:spMkLst>
            <pc:docMk/>
            <pc:sldMk cId="3402579336" sldId="270"/>
            <ac:spMk id="3" creationId="{FDA8B41D-96B4-4BD0-A927-5CFDE38786E7}"/>
          </ac:spMkLst>
        </pc:spChg>
        <pc:spChg chg="del">
          <ac:chgData name="Rosie McKerr" userId="84563696-7ce9-496d-a79d-236896a89af9" providerId="ADAL" clId="{2D9EE33F-29B1-4E34-84F8-4F578A1066D9}" dt="2021-05-17T13:23:04.849" v="12" actId="478"/>
          <ac:spMkLst>
            <pc:docMk/>
            <pc:sldMk cId="3402579336" sldId="270"/>
            <ac:spMk id="7" creationId="{D9A2C0B1-5F58-4B52-96AF-FD49066D348F}"/>
          </ac:spMkLst>
        </pc:spChg>
        <pc:spChg chg="del">
          <ac:chgData name="Rosie McKerr" userId="84563696-7ce9-496d-a79d-236896a89af9" providerId="ADAL" clId="{2D9EE33F-29B1-4E34-84F8-4F578A1066D9}" dt="2021-05-17T13:23:05.968" v="13" actId="478"/>
          <ac:spMkLst>
            <pc:docMk/>
            <pc:sldMk cId="3402579336" sldId="270"/>
            <ac:spMk id="8" creationId="{EED82F1B-FCD6-41A3-9D56-472F9193B965}"/>
          </ac:spMkLst>
        </pc:spChg>
        <pc:picChg chg="mod">
          <ac:chgData name="Rosie McKerr" userId="84563696-7ce9-496d-a79d-236896a89af9" providerId="ADAL" clId="{2D9EE33F-29B1-4E34-84F8-4F578A1066D9}" dt="2021-05-17T13:25:06.859" v="29" actId="1076"/>
          <ac:picMkLst>
            <pc:docMk/>
            <pc:sldMk cId="3402579336" sldId="270"/>
            <ac:picMk id="5" creationId="{7DDF7075-601F-44CA-B00F-A446A27EA16E}"/>
          </ac:picMkLst>
        </pc:picChg>
        <pc:picChg chg="add mod">
          <ac:chgData name="Rosie McKerr" userId="84563696-7ce9-496d-a79d-236896a89af9" providerId="ADAL" clId="{2D9EE33F-29B1-4E34-84F8-4F578A1066D9}" dt="2021-05-17T13:25:09.259" v="30" actId="1076"/>
          <ac:picMkLst>
            <pc:docMk/>
            <pc:sldMk cId="3402579336" sldId="270"/>
            <ac:picMk id="9" creationId="{9103AE12-8671-4E0D-BF40-B998BE6AFE4D}"/>
          </ac:picMkLst>
        </pc:picChg>
      </pc:sldChg>
      <pc:sldChg chg="delSp del mod">
        <pc:chgData name="Rosie McKerr" userId="84563696-7ce9-496d-a79d-236896a89af9" providerId="ADAL" clId="{2D9EE33F-29B1-4E34-84F8-4F578A1066D9}" dt="2021-05-17T13:25:18.514" v="31" actId="2696"/>
        <pc:sldMkLst>
          <pc:docMk/>
          <pc:sldMk cId="3378747604" sldId="271"/>
        </pc:sldMkLst>
        <pc:spChg chg="del">
          <ac:chgData name="Rosie McKerr" userId="84563696-7ce9-496d-a79d-236896a89af9" providerId="ADAL" clId="{2D9EE33F-29B1-4E34-84F8-4F578A1066D9}" dt="2021-05-17T13:24:49.690" v="24" actId="478"/>
          <ac:spMkLst>
            <pc:docMk/>
            <pc:sldMk cId="3378747604" sldId="271"/>
            <ac:spMk id="5" creationId="{F0DF4241-E743-468D-AFC2-5841E899A3E8}"/>
          </ac:spMkLst>
        </pc:spChg>
        <pc:spChg chg="del">
          <ac:chgData name="Rosie McKerr" userId="84563696-7ce9-496d-a79d-236896a89af9" providerId="ADAL" clId="{2D9EE33F-29B1-4E34-84F8-4F578A1066D9}" dt="2021-05-17T13:24:48.316" v="23" actId="478"/>
          <ac:spMkLst>
            <pc:docMk/>
            <pc:sldMk cId="3378747604" sldId="271"/>
            <ac:spMk id="12" creationId="{BFF15442-E832-48F2-B3D1-874E4369FE96}"/>
          </ac:spMkLst>
        </pc:spChg>
      </pc:sldChg>
      <pc:sldChg chg="addSp delSp modSp add mod">
        <pc:chgData name="Rosie McKerr" userId="84563696-7ce9-496d-a79d-236896a89af9" providerId="ADAL" clId="{2D9EE33F-29B1-4E34-84F8-4F578A1066D9}" dt="2021-05-17T18:50:17.094" v="32" actId="20577"/>
        <pc:sldMkLst>
          <pc:docMk/>
          <pc:sldMk cId="481711074" sldId="272"/>
        </pc:sldMkLst>
        <pc:spChg chg="add mod">
          <ac:chgData name="Rosie McKerr" userId="84563696-7ce9-496d-a79d-236896a89af9" providerId="ADAL" clId="{2D9EE33F-29B1-4E34-84F8-4F578A1066D9}" dt="2021-05-17T18:50:17.094" v="32" actId="20577"/>
          <ac:spMkLst>
            <pc:docMk/>
            <pc:sldMk cId="481711074" sldId="272"/>
            <ac:spMk id="4" creationId="{41F6F778-844B-4F51-8456-BD56153320F4}"/>
          </ac:spMkLst>
        </pc:spChg>
        <pc:spChg chg="add mod">
          <ac:chgData name="Rosie McKerr" userId="84563696-7ce9-496d-a79d-236896a89af9" providerId="ADAL" clId="{2D9EE33F-29B1-4E34-84F8-4F578A1066D9}" dt="2021-05-17T13:22:35.268" v="7" actId="1076"/>
          <ac:spMkLst>
            <pc:docMk/>
            <pc:sldMk cId="481711074" sldId="272"/>
            <ac:spMk id="5" creationId="{31FFEAEB-EB3C-425D-B853-5E360DA3D9AD}"/>
          </ac:spMkLst>
        </pc:spChg>
        <pc:spChg chg="add mod">
          <ac:chgData name="Rosie McKerr" userId="84563696-7ce9-496d-a79d-236896a89af9" providerId="ADAL" clId="{2D9EE33F-29B1-4E34-84F8-4F578A1066D9}" dt="2021-05-17T13:22:48.411" v="9" actId="1076"/>
          <ac:spMkLst>
            <pc:docMk/>
            <pc:sldMk cId="481711074" sldId="272"/>
            <ac:spMk id="6" creationId="{BCD5067E-42CB-4E23-B655-4FA37A9BA514}"/>
          </ac:spMkLst>
        </pc:spChg>
        <pc:spChg chg="del">
          <ac:chgData name="Rosie McKerr" userId="84563696-7ce9-496d-a79d-236896a89af9" providerId="ADAL" clId="{2D9EE33F-29B1-4E34-84F8-4F578A1066D9}" dt="2021-05-17T13:22:03.596" v="1" actId="478"/>
          <ac:spMkLst>
            <pc:docMk/>
            <pc:sldMk cId="481711074" sldId="272"/>
            <ac:spMk id="7" creationId="{D9A2C0B1-5F58-4B52-96AF-FD49066D348F}"/>
          </ac:spMkLst>
        </pc:spChg>
        <pc:spChg chg="del">
          <ac:chgData name="Rosie McKerr" userId="84563696-7ce9-496d-a79d-236896a89af9" providerId="ADAL" clId="{2D9EE33F-29B1-4E34-84F8-4F578A1066D9}" dt="2021-05-17T13:22:07.457" v="2" actId="478"/>
          <ac:spMkLst>
            <pc:docMk/>
            <pc:sldMk cId="481711074" sldId="272"/>
            <ac:spMk id="8" creationId="{EED82F1B-FCD6-41A3-9D56-472F9193B965}"/>
          </ac:spMkLst>
        </pc:spChg>
        <pc:spChg chg="add mod">
          <ac:chgData name="Rosie McKerr" userId="84563696-7ce9-496d-a79d-236896a89af9" providerId="ADAL" clId="{2D9EE33F-29B1-4E34-84F8-4F578A1066D9}" dt="2021-05-17T13:22:58.987" v="11" actId="1076"/>
          <ac:spMkLst>
            <pc:docMk/>
            <pc:sldMk cId="481711074" sldId="272"/>
            <ac:spMk id="9" creationId="{F1E2625D-A0C2-4B0B-8A19-F7AC30B19AB6}"/>
          </ac:spMkLst>
        </pc:spChg>
      </pc:sldChg>
      <pc:sldChg chg="delSp modSp add mod">
        <pc:chgData name="Rosie McKerr" userId="84563696-7ce9-496d-a79d-236896a89af9" providerId="ADAL" clId="{2D9EE33F-29B1-4E34-84F8-4F578A1066D9}" dt="2021-05-17T13:23:38.679" v="21" actId="14100"/>
        <pc:sldMkLst>
          <pc:docMk/>
          <pc:sldMk cId="1670007800" sldId="273"/>
        </pc:sldMkLst>
        <pc:spChg chg="mod">
          <ac:chgData name="Rosie McKerr" userId="84563696-7ce9-496d-a79d-236896a89af9" providerId="ADAL" clId="{2D9EE33F-29B1-4E34-84F8-4F578A1066D9}" dt="2021-05-17T13:23:33.251" v="19" actId="1076"/>
          <ac:spMkLst>
            <pc:docMk/>
            <pc:sldMk cId="1670007800" sldId="273"/>
            <ac:spMk id="5" creationId="{F0DF4241-E743-468D-AFC2-5841E899A3E8}"/>
          </ac:spMkLst>
        </pc:spChg>
        <pc:spChg chg="mod">
          <ac:chgData name="Rosie McKerr" userId="84563696-7ce9-496d-a79d-236896a89af9" providerId="ADAL" clId="{2D9EE33F-29B1-4E34-84F8-4F578A1066D9}" dt="2021-05-17T13:23:38.679" v="21" actId="14100"/>
          <ac:spMkLst>
            <pc:docMk/>
            <pc:sldMk cId="1670007800" sldId="273"/>
            <ac:spMk id="12" creationId="{BFF15442-E832-48F2-B3D1-874E4369FE96}"/>
          </ac:spMkLst>
        </pc:spChg>
        <pc:picChg chg="del">
          <ac:chgData name="Rosie McKerr" userId="84563696-7ce9-496d-a79d-236896a89af9" providerId="ADAL" clId="{2D9EE33F-29B1-4E34-84F8-4F578A1066D9}" dt="2021-05-17T13:23:30.041" v="18" actId="478"/>
          <ac:picMkLst>
            <pc:docMk/>
            <pc:sldMk cId="1670007800" sldId="273"/>
            <ac:picMk id="2" creationId="{4E79ABF6-7887-443A-A40E-AD038C9C0B83}"/>
          </ac:picMkLst>
        </pc:picChg>
      </pc:sldChg>
    </pc:docChg>
  </pc:docChgLst>
  <pc:docChgLst>
    <pc:chgData name="Jason Murray" userId="S::jason.murray@funds-axis.com::3b5dbc7b-7cf0-4536-9edc-6786fb9b04b5" providerId="AD" clId="Web-{ABF4D39A-0AEC-07D9-E784-BADACFAD1A7E}"/>
    <pc:docChg chg="modSld">
      <pc:chgData name="Jason Murray" userId="S::jason.murray@funds-axis.com::3b5dbc7b-7cf0-4536-9edc-6786fb9b04b5" providerId="AD" clId="Web-{ABF4D39A-0AEC-07D9-E784-BADACFAD1A7E}" dt="2020-10-22T13:11:34.872" v="3" actId="20577"/>
      <pc:docMkLst>
        <pc:docMk/>
      </pc:docMkLst>
      <pc:sldChg chg="modSp">
        <pc:chgData name="Jason Murray" userId="S::jason.murray@funds-axis.com::3b5dbc7b-7cf0-4536-9edc-6786fb9b04b5" providerId="AD" clId="Web-{ABF4D39A-0AEC-07D9-E784-BADACFAD1A7E}" dt="2020-10-22T13:11:34.872" v="2" actId="20577"/>
        <pc:sldMkLst>
          <pc:docMk/>
          <pc:sldMk cId="2028802919" sldId="257"/>
        </pc:sldMkLst>
        <pc:spChg chg="mod">
          <ac:chgData name="Jason Murray" userId="S::jason.murray@funds-axis.com::3b5dbc7b-7cf0-4536-9edc-6786fb9b04b5" providerId="AD" clId="Web-{ABF4D39A-0AEC-07D9-E784-BADACFAD1A7E}" dt="2020-10-22T13:11:34.872" v="2" actId="20577"/>
          <ac:spMkLst>
            <pc:docMk/>
            <pc:sldMk cId="2028802919" sldId="257"/>
            <ac:spMk id="8" creationId="{EED82F1B-FCD6-41A3-9D56-472F9193B9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9E19-8ADF-41E9-8BAB-095F2C92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38DC-CB73-414B-9EE0-70D323F66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C58-8857-4849-9A7F-C1562482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901-A3CC-4C78-9F73-EF7E2087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68446-7F19-4AA3-820C-C5DD58E3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EF5E-B3E3-4F51-8B95-4F4791F0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DCCD-13D4-4C39-AEAB-D6DD97DD3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E561-B2A6-45D5-92F4-29475C08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FA31-2A1F-4E4E-9793-F32B0110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9879-DBFF-46A9-B493-335D8399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8C7D-DA80-4FAF-95D0-6EA908CD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D95-2F37-4E6F-8456-16FFF1C5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19C27-9F94-4D2F-91A0-3021A733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9A014-E412-4BC5-905C-013466CE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33E5-060E-4A2F-910F-E67578CE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DA03-F358-47D4-8066-E04AB77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505A-C6D6-49CF-A44C-1DC22CD2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73BE1-D3A0-424B-99F5-BD2ED692F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B413-E23A-4194-93E1-570B17D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78E70-C24B-4EEE-97FC-BFEE2884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A18F7-5E3D-456E-929E-5D4E9B99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90AD-FAB3-4E35-A56A-6575495A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8CC8-1226-4689-94B1-8CD4A2AA9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AC02-C8A4-426D-99EA-E76AE345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E1D60-A793-418C-AC0A-7056C0CD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3854-8D24-4662-B1F8-14886C300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B588C-3C51-4F39-947E-4C796FC2C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F4F52-BDDB-4031-885C-931C2744A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B20A7-B44B-4C99-9C57-6159CBA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69F6-D14E-4012-AAE4-4F19083F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F0E95-5598-4748-BB6E-726DD1B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ACC1-43DA-4038-ABC5-9E23ED3A7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4D6B3-F4DB-4668-9306-4A0EB4B6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4E0AB-5DBD-48F0-8E7F-64CBE5F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E790B-E698-445F-B0FC-4EDAB7D9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89E8-DBD6-45FF-B983-2EF63E53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D81F-400C-40FB-AD9C-BDA6C0C8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844B-A7D8-4AE5-8A23-898C731AF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8FFF9-C63C-4503-8FC5-21CD7B5C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1DAB-39C6-4232-B936-BC1C53BC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8EFBE-72C4-46F5-9EE1-4CABB00F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55E76-C778-4064-9964-2469B5FD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1417-7479-4D8C-BDE4-F3AE320D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45F82-EF0B-4C3B-9E1F-D3930AA78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EBA13-6CBE-431B-A509-BFEADFB68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165D1-535C-4321-B7FA-AA2395C6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356E-9514-4651-8B29-BA64CC20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470C2-855A-40E9-9E04-CBE25271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800-BA98-4D93-A76B-F622420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586B4-A57F-4E96-AB9D-5DCA1DED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1120-AA20-4B98-9C3D-C2491985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2907-6784-4FE0-A3DE-B690CD48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98C3-CA2C-4481-AAFF-07552532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7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0975ED-0129-4E97-BA46-F122417A0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E9BC7-2165-49B5-880D-BF9AA9282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4C21-FE3E-48A1-928F-4C1E284FF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9326-546E-4BB3-B68B-47105C9B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EF8D0-E1F0-4E2A-827E-FCD5AA85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8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C3A6D-DECE-4D68-BD4F-DDFAE0B6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60F4-AA16-496A-813C-39C2273B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B540-F1E0-4082-BC0B-B34C35E05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5672-5DE3-456C-B881-29B2B0935E1D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20-3DBB-4BCC-B8E4-672F94634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0E61-3E54-4B23-9215-8E62CC63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BFBA-AE29-4691-AD3F-155ABE627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2E8947-BFAE-483D-87DA-F7B7186B7D7E}"/>
              </a:ext>
            </a:extLst>
          </p:cNvPr>
          <p:cNvSpPr txBox="1"/>
          <p:nvPr/>
        </p:nvSpPr>
        <p:spPr>
          <a:xfrm>
            <a:off x="570111" y="2767280"/>
            <a:ext cx="718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1D4CF"/>
                </a:solidFill>
                <a:latin typeface="Nunito Sans" panose="00000500000000000000" pitchFamily="2" charset="0"/>
              </a:rPr>
              <a:t>UCITS03 –</a:t>
            </a:r>
            <a:r>
              <a:rPr lang="en-US" sz="4000" dirty="0">
                <a:solidFill>
                  <a:schemeClr val="bg1"/>
                </a:solidFill>
                <a:latin typeface="Nunito Sans" panose="00000500000000000000" pitchFamily="2" charset="0"/>
              </a:rPr>
              <a:t> CIS must be UCITS or equivalent Non-UCITS CIS </a:t>
            </a:r>
          </a:p>
        </p:txBody>
      </p:sp>
    </p:spTree>
    <p:extLst>
      <p:ext uri="{BB962C8B-B14F-4D97-AF65-F5344CB8AC3E}">
        <p14:creationId xmlns:p14="http://schemas.microsoft.com/office/powerpoint/2010/main" val="301210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1129204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does the rule monitor?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590869"/>
            <a:ext cx="733525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UCITS03 monitors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COLL 5.2.13 R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COLL 5.2.14 R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at instrument level and evaluates whether a collective investment scheme (CIS) is a UCITS or is an equivalent non-UCITS CIS.</a:t>
            </a:r>
            <a:r>
              <a:rPr lang="en-US" dirty="0">
                <a:latin typeface="Nunito Sans"/>
                <a:ea typeface="Calibri" charset="0"/>
                <a:cs typeface="Calibri"/>
              </a:rPr>
              <a:t> </a:t>
            </a: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80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A2C0B1-5F58-4B52-96AF-FD49066D348F}"/>
              </a:ext>
            </a:extLst>
          </p:cNvPr>
          <p:cNvSpPr txBox="1"/>
          <p:nvPr/>
        </p:nvSpPr>
        <p:spPr>
          <a:xfrm>
            <a:off x="449179" y="920202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What fields does this rule monitor?</a:t>
            </a:r>
            <a:endParaRPr lang="en-US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2F1B-FCD6-41A3-9D56-472F9193B965}"/>
              </a:ext>
            </a:extLst>
          </p:cNvPr>
          <p:cNvSpPr txBox="1"/>
          <p:nvPr/>
        </p:nvSpPr>
        <p:spPr>
          <a:xfrm>
            <a:off x="449178" y="1381867"/>
            <a:ext cx="733525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looks primarily at 3 fields that can be found in the Fund Master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for an individual fund: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Structure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 Equivalent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CIS Type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The rule will only monitor those funds with a structure that is Open Ended.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Additionally, if the UCITS Equivalent field is marked as ‘No’ and the CIS Type is one of the following then it will flag as a breach: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NON_UCITS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OTHER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UK Investment Trust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UK_NURS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UK_QIS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UNKNOWN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9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F6F778-844B-4F51-8456-BD56153320F4}"/>
              </a:ext>
            </a:extLst>
          </p:cNvPr>
          <p:cNvSpPr txBox="1"/>
          <p:nvPr/>
        </p:nvSpPr>
        <p:spPr>
          <a:xfrm>
            <a:off x="482734" y="675443"/>
            <a:ext cx="609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What </a:t>
            </a:r>
            <a:r>
              <a:rPr lang="en-US" sz="2400">
                <a:solidFill>
                  <a:srgbClr val="31D4CF"/>
                </a:solidFill>
                <a:latin typeface="Nunito Sans" panose="00000500000000000000" pitchFamily="2" charset="0"/>
              </a:rPr>
              <a:t>asset </a:t>
            </a:r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type groups does it monitor?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FFEAEB-EB3C-425D-B853-5E360DA3D9AD}"/>
              </a:ext>
            </a:extLst>
          </p:cNvPr>
          <p:cNvSpPr txBox="1"/>
          <p:nvPr/>
        </p:nvSpPr>
        <p:spPr>
          <a:xfrm>
            <a:off x="482734" y="1310676"/>
            <a:ext cx="733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rule is applied to open ended funds.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D5067E-42CB-4E23-B655-4FA37A9BA514}"/>
              </a:ext>
            </a:extLst>
          </p:cNvPr>
          <p:cNvSpPr txBox="1"/>
          <p:nvPr/>
        </p:nvSpPr>
        <p:spPr>
          <a:xfrm>
            <a:off x="482734" y="2015799"/>
            <a:ext cx="6535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Why might this rule be flagging as a breach?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E2625D-A0C2-4B0B-8A19-F7AC30B19AB6}"/>
              </a:ext>
            </a:extLst>
          </p:cNvPr>
          <p:cNvSpPr txBox="1"/>
          <p:nvPr/>
        </p:nvSpPr>
        <p:spPr>
          <a:xfrm>
            <a:off x="482734" y="2729134"/>
            <a:ext cx="73972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This breach will appear any time a UCITS fund invests into an open-ended fund that has been newly setup on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FundWare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Security data provided by the data vendor does not specify the information we need to clear the breach. As a result of this, the system will automatically default the new funds as NON_UCITS. This serves as a prompt for the research to be completed.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71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C48A4E-4CE2-410C-89BC-34C78A6ECEA0}"/>
              </a:ext>
            </a:extLst>
          </p:cNvPr>
          <p:cNvSpPr txBox="1"/>
          <p:nvPr/>
        </p:nvSpPr>
        <p:spPr>
          <a:xfrm>
            <a:off x="449179" y="511699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clear this breach?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A8B41D-96B4-4BD0-A927-5CFDE38786E7}"/>
              </a:ext>
            </a:extLst>
          </p:cNvPr>
          <p:cNvSpPr txBox="1"/>
          <p:nvPr/>
        </p:nvSpPr>
        <p:spPr>
          <a:xfrm>
            <a:off x="449179" y="1099799"/>
            <a:ext cx="95526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the fund is a UCITS then you will need to update the </a:t>
            </a: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following fields in the Fund Master for this security: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CIS Type = UCITS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UCITS Equivalent = Yes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Regulated Fund = Yes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If the fund is not a UCITS but is an equivalent then you can also update the fields as above and set the CIS Type to a more suitable option.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Once the changes have been saved, they will need to be approved by another system user for the changes to go live.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DF7075-601F-44CA-B00F-A446A27EA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32" y="4521908"/>
            <a:ext cx="4488432" cy="1498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03AE12-8671-4E0D-BF40-B998BE6AF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065" y="4521909"/>
            <a:ext cx="6981603" cy="1498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7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DF4241-E743-468D-AFC2-5841E899A3E8}"/>
              </a:ext>
            </a:extLst>
          </p:cNvPr>
          <p:cNvSpPr txBox="1"/>
          <p:nvPr/>
        </p:nvSpPr>
        <p:spPr>
          <a:xfrm>
            <a:off x="449179" y="2010759"/>
            <a:ext cx="564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D4CF"/>
                </a:solidFill>
                <a:latin typeface="Nunito Sans" panose="00000500000000000000" pitchFamily="2" charset="0"/>
              </a:rPr>
              <a:t>How can I view this in a report?</a:t>
            </a:r>
            <a:endParaRPr lang="en-GB" sz="2400" dirty="0">
              <a:solidFill>
                <a:srgbClr val="31D4CF"/>
              </a:solidFill>
              <a:latin typeface="Nunito Sans" panose="000005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F15442-E832-48F2-B3D1-874E4369FE96}"/>
              </a:ext>
            </a:extLst>
          </p:cNvPr>
          <p:cNvSpPr txBox="1"/>
          <p:nvPr/>
        </p:nvSpPr>
        <p:spPr>
          <a:xfrm>
            <a:off x="449179" y="2564703"/>
            <a:ext cx="780558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defRPr/>
            </a:pPr>
            <a:r>
              <a:rPr lang="en-US" sz="1800" dirty="0">
                <a:latin typeface="Nunito Sans"/>
                <a:ea typeface="Calibri" charset="0"/>
                <a:cs typeface="Calibri"/>
              </a:rPr>
              <a:t>On </a:t>
            </a:r>
            <a:r>
              <a:rPr lang="en-US" sz="1800" dirty="0" err="1">
                <a:latin typeface="Nunito Sans"/>
                <a:ea typeface="Calibri" charset="0"/>
                <a:cs typeface="Calibri"/>
              </a:rPr>
              <a:t>FundWare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, you can go to </a:t>
            </a:r>
            <a:r>
              <a:rPr lang="en-US" sz="1800" b="1" dirty="0">
                <a:latin typeface="Nunito Sans"/>
                <a:ea typeface="Calibri" charset="0"/>
                <a:cs typeface="Calibri"/>
              </a:rPr>
              <a:t>Reporting -&gt; Holding Reports - &gt; Holding Report</a:t>
            </a:r>
            <a:r>
              <a:rPr lang="en-US" sz="1800" dirty="0">
                <a:latin typeface="Nunito Sans"/>
                <a:ea typeface="Calibri" charset="0"/>
                <a:cs typeface="Calibri"/>
              </a:rPr>
              <a:t> and select one of a wide range of reports (e.g. Holding Export Report) to extract.</a:t>
            </a:r>
          </a:p>
          <a:p>
            <a:pPr marL="0" lvl="1">
              <a:defRPr/>
            </a:pPr>
            <a:endParaRPr lang="en-US" sz="1800" dirty="0">
              <a:latin typeface="Nunito Sans" panose="00000500000000000000" pitchFamily="2" charset="0"/>
              <a:ea typeface="Calibri" charset="0"/>
              <a:cs typeface="Calibri" charset="0"/>
            </a:endParaRPr>
          </a:p>
          <a:p>
            <a:pPr marL="0" lvl="1"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You may wish to include the following columns: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Attribute.Fund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Structure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Rule Custom </a:t>
            </a:r>
            <a:r>
              <a:rPr lang="en-US" sz="1800" dirty="0" err="1">
                <a:latin typeface="Nunito Sans" panose="00000500000000000000" pitchFamily="2" charset="0"/>
                <a:ea typeface="Calibri" charset="0"/>
                <a:cs typeface="Calibri" charset="0"/>
              </a:rPr>
              <a:t>Attribute.CIS</a:t>
            </a: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 Type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Nunito Sans" panose="00000500000000000000" pitchFamily="2" charset="0"/>
                <a:ea typeface="Calibri" charset="0"/>
                <a:cs typeface="Calibri" charset="0"/>
              </a:rPr>
              <a:t>Instrument is UCITS Equivalent</a:t>
            </a:r>
          </a:p>
        </p:txBody>
      </p:sp>
    </p:spTree>
    <p:extLst>
      <p:ext uri="{BB962C8B-B14F-4D97-AF65-F5344CB8AC3E}">
        <p14:creationId xmlns:p14="http://schemas.microsoft.com/office/powerpoint/2010/main" val="167000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5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CC66740-D5A8-4BFC-B2BA-C20E2DD49A8B}" vid="{1B7FFCF4-088D-4A33-8428-D27B2D62C08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6250F375667C46A87736AADEF8BC40" ma:contentTypeVersion="11" ma:contentTypeDescription="Create a new document." ma:contentTypeScope="" ma:versionID="b00c2f9982faec03c9fbee76d8d84b66">
  <xsd:schema xmlns:xsd="http://www.w3.org/2001/XMLSchema" xmlns:xs="http://www.w3.org/2001/XMLSchema" xmlns:p="http://schemas.microsoft.com/office/2006/metadata/properties" xmlns:ns2="89f12534-e8b5-4d10-b845-f47e4ca09c9b" xmlns:ns3="4bf76ef2-d5d7-4dbd-9bef-450e13b45512" targetNamespace="http://schemas.microsoft.com/office/2006/metadata/properties" ma:root="true" ma:fieldsID="53cefc5c4ebc35034f334885a6126ca0" ns2:_="" ns3:_="">
    <xsd:import namespace="89f12534-e8b5-4d10-b845-f47e4ca09c9b"/>
    <xsd:import namespace="4bf76ef2-d5d7-4dbd-9bef-450e13b45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2534-e8b5-4d10-b845-f47e4ca0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f76ef2-d5d7-4dbd-9bef-450e13b455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C3958A-D4F5-4F3D-A05F-4464B13198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12534-e8b5-4d10-b845-f47e4ca09c9b"/>
    <ds:schemaRef ds:uri="4bf76ef2-d5d7-4dbd-9bef-450e13b45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C7F6CE-49D3-45A3-8F7A-8D214351FC0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5131323-C054-4A09-A183-6F1A883D93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0</TotalTime>
  <Words>407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Watson</dc:creator>
  <cp:lastModifiedBy>Rosie McKerr</cp:lastModifiedBy>
  <cp:revision>37</cp:revision>
  <dcterms:created xsi:type="dcterms:W3CDTF">2020-08-26T09:52:40Z</dcterms:created>
  <dcterms:modified xsi:type="dcterms:W3CDTF">2021-05-26T07:17:41Z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0x010100FC6250F375667C46A87736AADEF8BC40</vt:lpwstr>
  </property>
</Properties>
</file>