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2" r:id="rId8"/>
    <p:sldId id="270" r:id="rId9"/>
    <p:sldId id="271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7"/>
    <a:srgbClr val="31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96414B-10B5-460E-935E-AA5806A6B716}" v="2" dt="2021-05-17T13:26:40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McKerr" userId="84563696-7ce9-496d-a79d-236896a89af9" providerId="ADAL" clId="{B996414B-10B5-460E-935E-AA5806A6B716}"/>
    <pc:docChg chg="custSel addSld modSld">
      <pc:chgData name="Rosie McKerr" userId="84563696-7ce9-496d-a79d-236896a89af9" providerId="ADAL" clId="{B996414B-10B5-460E-935E-AA5806A6B716}" dt="2021-05-26T07:29:12.683" v="36" actId="1076"/>
      <pc:docMkLst>
        <pc:docMk/>
      </pc:docMkLst>
      <pc:sldChg chg="delSp modSp mod">
        <pc:chgData name="Rosie McKerr" userId="84563696-7ce9-496d-a79d-236896a89af9" providerId="ADAL" clId="{B996414B-10B5-460E-935E-AA5806A6B716}" dt="2021-05-26T07:17:53.710" v="32" actId="478"/>
        <pc:sldMkLst>
          <pc:docMk/>
          <pc:sldMk cId="2028802919" sldId="257"/>
        </pc:sldMkLst>
        <pc:spChg chg="del">
          <ac:chgData name="Rosie McKerr" userId="84563696-7ce9-496d-a79d-236896a89af9" providerId="ADAL" clId="{B996414B-10B5-460E-935E-AA5806A6B716}" dt="2021-05-26T07:17:52.279" v="31" actId="478"/>
          <ac:spMkLst>
            <pc:docMk/>
            <pc:sldMk cId="2028802919" sldId="257"/>
            <ac:spMk id="2" creationId="{9E4156D5-1008-49A9-8E25-B2DEFFECC379}"/>
          </ac:spMkLst>
        </pc:spChg>
        <pc:spChg chg="del">
          <ac:chgData name="Rosie McKerr" userId="84563696-7ce9-496d-a79d-236896a89af9" providerId="ADAL" clId="{B996414B-10B5-460E-935E-AA5806A6B716}" dt="2021-05-26T07:17:53.710" v="32" actId="478"/>
          <ac:spMkLst>
            <pc:docMk/>
            <pc:sldMk cId="2028802919" sldId="257"/>
            <ac:spMk id="3" creationId="{712AC3E6-C95A-4E08-9D70-956741AFBA4C}"/>
          </ac:spMkLst>
        </pc:spChg>
        <pc:spChg chg="del">
          <ac:chgData name="Rosie McKerr" userId="84563696-7ce9-496d-a79d-236896a89af9" providerId="ADAL" clId="{B996414B-10B5-460E-935E-AA5806A6B716}" dt="2021-05-17T13:25:52.512" v="0" actId="21"/>
          <ac:spMkLst>
            <pc:docMk/>
            <pc:sldMk cId="2028802919" sldId="257"/>
            <ac:spMk id="5" creationId="{B0A65CAF-369E-42F1-8735-50684B6EF0BD}"/>
          </ac:spMkLst>
        </pc:spChg>
        <pc:spChg chg="mod">
          <ac:chgData name="Rosie McKerr" userId="84563696-7ce9-496d-a79d-236896a89af9" providerId="ADAL" clId="{B996414B-10B5-460E-935E-AA5806A6B716}" dt="2021-05-17T13:28:34.608" v="29" actId="20577"/>
          <ac:spMkLst>
            <pc:docMk/>
            <pc:sldMk cId="2028802919" sldId="257"/>
            <ac:spMk id="8" creationId="{EED82F1B-FCD6-41A3-9D56-472F9193B965}"/>
          </ac:spMkLst>
        </pc:spChg>
        <pc:spChg chg="del">
          <ac:chgData name="Rosie McKerr" userId="84563696-7ce9-496d-a79d-236896a89af9" providerId="ADAL" clId="{B996414B-10B5-460E-935E-AA5806A6B716}" dt="2021-05-17T13:26:38.195" v="12" actId="21"/>
          <ac:spMkLst>
            <pc:docMk/>
            <pc:sldMk cId="2028802919" sldId="257"/>
            <ac:spMk id="11" creationId="{3EF38329-DAF3-4F79-8F64-E03078283788}"/>
          </ac:spMkLst>
        </pc:spChg>
      </pc:sldChg>
      <pc:sldChg chg="addSp delSp modSp mod">
        <pc:chgData name="Rosie McKerr" userId="84563696-7ce9-496d-a79d-236896a89af9" providerId="ADAL" clId="{B996414B-10B5-460E-935E-AA5806A6B716}" dt="2021-05-26T07:29:12.683" v="36" actId="1076"/>
        <pc:sldMkLst>
          <pc:docMk/>
          <pc:sldMk cId="2604996182" sldId="269"/>
        </pc:sldMkLst>
        <pc:spChg chg="del">
          <ac:chgData name="Rosie McKerr" userId="84563696-7ce9-496d-a79d-236896a89af9" providerId="ADAL" clId="{B996414B-10B5-460E-935E-AA5806A6B716}" dt="2021-05-17T13:26:32.456" v="10" actId="478"/>
          <ac:spMkLst>
            <pc:docMk/>
            <pc:sldMk cId="2604996182" sldId="269"/>
            <ac:spMk id="2" creationId="{9E4156D5-1008-49A9-8E25-B2DEFFECC379}"/>
          </ac:spMkLst>
        </pc:spChg>
        <pc:spChg chg="del">
          <ac:chgData name="Rosie McKerr" userId="84563696-7ce9-496d-a79d-236896a89af9" providerId="ADAL" clId="{B996414B-10B5-460E-935E-AA5806A6B716}" dt="2021-05-17T13:26:30.073" v="9" actId="478"/>
          <ac:spMkLst>
            <pc:docMk/>
            <pc:sldMk cId="2604996182" sldId="269"/>
            <ac:spMk id="3" creationId="{712AC3E6-C95A-4E08-9D70-956741AFBA4C}"/>
          </ac:spMkLst>
        </pc:spChg>
        <pc:spChg chg="add mod">
          <ac:chgData name="Rosie McKerr" userId="84563696-7ce9-496d-a79d-236896a89af9" providerId="ADAL" clId="{B996414B-10B5-460E-935E-AA5806A6B716}" dt="2021-05-26T07:29:05.956" v="34" actId="1076"/>
          <ac:spMkLst>
            <pc:docMk/>
            <pc:sldMk cId="2604996182" sldId="269"/>
            <ac:spMk id="6" creationId="{62C5BBDB-FC78-44E5-B0F7-ABC8E1DBDDE8}"/>
          </ac:spMkLst>
        </pc:spChg>
        <pc:spChg chg="mod">
          <ac:chgData name="Rosie McKerr" userId="84563696-7ce9-496d-a79d-236896a89af9" providerId="ADAL" clId="{B996414B-10B5-460E-935E-AA5806A6B716}" dt="2021-05-26T07:29:12.683" v="36" actId="1076"/>
          <ac:spMkLst>
            <pc:docMk/>
            <pc:sldMk cId="2604996182" sldId="269"/>
            <ac:spMk id="7" creationId="{D9A2C0B1-5F58-4B52-96AF-FD49066D348F}"/>
          </ac:spMkLst>
        </pc:spChg>
        <pc:spChg chg="mod">
          <ac:chgData name="Rosie McKerr" userId="84563696-7ce9-496d-a79d-236896a89af9" providerId="ADAL" clId="{B996414B-10B5-460E-935E-AA5806A6B716}" dt="2021-05-26T07:29:10.875" v="35" actId="1076"/>
          <ac:spMkLst>
            <pc:docMk/>
            <pc:sldMk cId="2604996182" sldId="269"/>
            <ac:spMk id="8" creationId="{EED82F1B-FCD6-41A3-9D56-472F9193B965}"/>
          </ac:spMkLst>
        </pc:spChg>
        <pc:spChg chg="add mod">
          <ac:chgData name="Rosie McKerr" userId="84563696-7ce9-496d-a79d-236896a89af9" providerId="ADAL" clId="{B996414B-10B5-460E-935E-AA5806A6B716}" dt="2021-05-26T07:29:04.120" v="33" actId="1076"/>
          <ac:spMkLst>
            <pc:docMk/>
            <pc:sldMk cId="2604996182" sldId="269"/>
            <ac:spMk id="9" creationId="{21EF7A37-CE5C-49E3-AECF-C7DBF742A074}"/>
          </ac:spMkLst>
        </pc:spChg>
      </pc:sldChg>
      <pc:sldChg chg="delSp modSp add mod">
        <pc:chgData name="Rosie McKerr" userId="84563696-7ce9-496d-a79d-236896a89af9" providerId="ADAL" clId="{B996414B-10B5-460E-935E-AA5806A6B716}" dt="2021-05-17T13:27:35.951" v="21" actId="14100"/>
        <pc:sldMkLst>
          <pc:docMk/>
          <pc:sldMk cId="3686807843" sldId="272"/>
        </pc:sldMkLst>
        <pc:spChg chg="mod">
          <ac:chgData name="Rosie McKerr" userId="84563696-7ce9-496d-a79d-236896a89af9" providerId="ADAL" clId="{B996414B-10B5-460E-935E-AA5806A6B716}" dt="2021-05-17T13:27:31.287" v="20" actId="1076"/>
          <ac:spMkLst>
            <pc:docMk/>
            <pc:sldMk cId="3686807843" sldId="272"/>
            <ac:spMk id="2" creationId="{9E4156D5-1008-49A9-8E25-B2DEFFECC379}"/>
          </ac:spMkLst>
        </pc:spChg>
        <pc:spChg chg="mod">
          <ac:chgData name="Rosie McKerr" userId="84563696-7ce9-496d-a79d-236896a89af9" providerId="ADAL" clId="{B996414B-10B5-460E-935E-AA5806A6B716}" dt="2021-05-17T13:27:35.951" v="21" actId="14100"/>
          <ac:spMkLst>
            <pc:docMk/>
            <pc:sldMk cId="3686807843" sldId="272"/>
            <ac:spMk id="3" creationId="{712AC3E6-C95A-4E08-9D70-956741AFBA4C}"/>
          </ac:spMkLst>
        </pc:spChg>
        <pc:spChg chg="del">
          <ac:chgData name="Rosie McKerr" userId="84563696-7ce9-496d-a79d-236896a89af9" providerId="ADAL" clId="{B996414B-10B5-460E-935E-AA5806A6B716}" dt="2021-05-17T13:26:19.840" v="6" actId="478"/>
          <ac:spMkLst>
            <pc:docMk/>
            <pc:sldMk cId="3686807843" sldId="272"/>
            <ac:spMk id="6" creationId="{62C5BBDB-FC78-44E5-B0F7-ABC8E1DBDDE8}"/>
          </ac:spMkLst>
        </pc:spChg>
        <pc:spChg chg="del">
          <ac:chgData name="Rosie McKerr" userId="84563696-7ce9-496d-a79d-236896a89af9" providerId="ADAL" clId="{B996414B-10B5-460E-935E-AA5806A6B716}" dt="2021-05-17T13:26:13" v="4" actId="478"/>
          <ac:spMkLst>
            <pc:docMk/>
            <pc:sldMk cId="3686807843" sldId="272"/>
            <ac:spMk id="7" creationId="{D9A2C0B1-5F58-4B52-96AF-FD49066D348F}"/>
          </ac:spMkLst>
        </pc:spChg>
        <pc:spChg chg="del">
          <ac:chgData name="Rosie McKerr" userId="84563696-7ce9-496d-a79d-236896a89af9" providerId="ADAL" clId="{B996414B-10B5-460E-935E-AA5806A6B716}" dt="2021-05-17T13:26:14.824" v="5" actId="478"/>
          <ac:spMkLst>
            <pc:docMk/>
            <pc:sldMk cId="3686807843" sldId="272"/>
            <ac:spMk id="8" creationId="{EED82F1B-FCD6-41A3-9D56-472F9193B965}"/>
          </ac:spMkLst>
        </pc:spChg>
      </pc:sldChg>
    </pc:docChg>
  </pc:docChgLst>
  <pc:docChgLst>
    <pc:chgData name="Jason Murray" userId="S::jason.murray@funds-axis.com::3b5dbc7b-7cf0-4536-9edc-6786fb9b04b5" providerId="AD" clId="Web-{3CD8324E-EC37-EB22-1095-3F1B95A9BEFA}"/>
    <pc:docChg chg="modSld">
      <pc:chgData name="Jason Murray" userId="S::jason.murray@funds-axis.com::3b5dbc7b-7cf0-4536-9edc-6786fb9b04b5" providerId="AD" clId="Web-{3CD8324E-EC37-EB22-1095-3F1B95A9BEFA}" dt="2020-10-22T15:12:26.056" v="2" actId="20577"/>
      <pc:docMkLst>
        <pc:docMk/>
      </pc:docMkLst>
      <pc:sldChg chg="modSp">
        <pc:chgData name="Jason Murray" userId="S::jason.murray@funds-axis.com::3b5dbc7b-7cf0-4536-9edc-6786fb9b04b5" providerId="AD" clId="Web-{3CD8324E-EC37-EB22-1095-3F1B95A9BEFA}" dt="2020-10-22T15:12:24.822" v="0" actId="20577"/>
        <pc:sldMkLst>
          <pc:docMk/>
          <pc:sldMk cId="3378747604" sldId="271"/>
        </pc:sldMkLst>
        <pc:spChg chg="mod">
          <ac:chgData name="Jason Murray" userId="S::jason.murray@funds-axis.com::3b5dbc7b-7cf0-4536-9edc-6786fb9b04b5" providerId="AD" clId="Web-{3CD8324E-EC37-EB22-1095-3F1B95A9BEFA}" dt="2020-10-22T15:12:24.822" v="0" actId="20577"/>
          <ac:spMkLst>
            <pc:docMk/>
            <pc:sldMk cId="3378747604" sldId="271"/>
            <ac:spMk id="5" creationId="{EEFAD995-67E2-40C8-BD97-7D23AFC2116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767280"/>
            <a:ext cx="718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UCITS04 –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 CIS must invest max 10% in other CIS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076958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538623"/>
            <a:ext cx="7335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UCITS04 monitors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5.2.13 R (3)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at instrument level and evaluates the investment of CIS held by any schemes into other funds, with a maximum limit of 10% of the second scheme’s NAV invested into other CIS.</a:t>
            </a: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8" y="733017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380735"/>
            <a:ext cx="73352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looks primarily at 2 fields that can be found in the Fund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for an individual fund:</a:t>
            </a: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Structure</a:t>
            </a: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Max Investment In Other CIS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The rule will only monitor those funds with a structure that is Open Ended and have a ‘Max Investment In Other CIS’ value that is greater than 10%.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C5BBDB-FC78-44E5-B0F7-ABC8E1DBDDE8}"/>
              </a:ext>
            </a:extLst>
          </p:cNvPr>
          <p:cNvSpPr txBox="1"/>
          <p:nvPr/>
        </p:nvSpPr>
        <p:spPr>
          <a:xfrm>
            <a:off x="449178" y="4105944"/>
            <a:ext cx="5942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asset type groups does it monitor?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EF7A37-CE5C-49E3-AECF-C7DBF742A074}"/>
              </a:ext>
            </a:extLst>
          </p:cNvPr>
          <p:cNvSpPr txBox="1"/>
          <p:nvPr/>
        </p:nvSpPr>
        <p:spPr>
          <a:xfrm>
            <a:off x="449178" y="4688205"/>
            <a:ext cx="733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open ended funds.</a:t>
            </a: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390453" y="816869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390453" y="1499318"/>
            <a:ext cx="77636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breach will appear any time a UCITS fund invests into an open-ended fund that has been newly setup on </a:t>
            </a:r>
            <a:r>
              <a:rPr lang="en-GB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endParaRPr lang="en-GB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Security data provided by the data vendor does not specify the information we need to clear the breach. As a result of this, the system will automatically default the maximum investment in other CIS to be 100%. </a:t>
            </a:r>
          </a:p>
          <a:p>
            <a:pPr marL="0" lvl="1">
              <a:defRPr/>
            </a:pPr>
            <a:endParaRPr lang="en-GB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serves as a prompt to go and research this information. </a:t>
            </a:r>
          </a:p>
        </p:txBody>
      </p:sp>
    </p:spTree>
    <p:extLst>
      <p:ext uri="{BB962C8B-B14F-4D97-AF65-F5344CB8AC3E}">
        <p14:creationId xmlns:p14="http://schemas.microsoft.com/office/powerpoint/2010/main" val="3686807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719908"/>
            <a:ext cx="425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7" y="1181573"/>
            <a:ext cx="77455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Find the security in the Fund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and update the field called “Max Investment In Other CIS” to be the correct figure as stipulated by the fund’s prospectus.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 value of 10 or below will clear the breach. Do not include the “%” symbol in the text field box. It just requires the figure.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Once the changes have been saved, they will need to be approved by another system user before the changes can go live.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0E2963-CE85-4E66-BF17-C0664E974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366" y="4037119"/>
            <a:ext cx="10115268" cy="21705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D707F3-E5E7-4C51-AD6F-435F792C2174}"/>
              </a:ext>
            </a:extLst>
          </p:cNvPr>
          <p:cNvSpPr txBox="1"/>
          <p:nvPr/>
        </p:nvSpPr>
        <p:spPr>
          <a:xfrm>
            <a:off x="449179" y="2235202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view this in a report?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FAD995-67E2-40C8-BD97-7D23AFC2116C}"/>
              </a:ext>
            </a:extLst>
          </p:cNvPr>
          <p:cNvSpPr txBox="1"/>
          <p:nvPr/>
        </p:nvSpPr>
        <p:spPr>
          <a:xfrm>
            <a:off x="449177" y="2696867"/>
            <a:ext cx="7362411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/>
                <a:ea typeface="Calibri" charset="0"/>
                <a:cs typeface="Calibri"/>
              </a:rPr>
              <a:t>On </a:t>
            </a:r>
            <a:r>
              <a:rPr lang="en-US" sz="1800" dirty="0" err="1">
                <a:latin typeface="Nunito Sans"/>
                <a:ea typeface="Calibri" charset="0"/>
                <a:cs typeface="Calibri"/>
              </a:rPr>
              <a:t>FundWare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, you can go to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Reporting -&gt; Holding Reports - &gt; Holding Report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and select one of a wide range of reports (e.g. Holding Export Report) to extract.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You may wish to include the following columns: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Custom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Attribute.Fund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Structure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Max Investment In Other CIS</a:t>
            </a:r>
          </a:p>
        </p:txBody>
      </p:sp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E73C6A-F8BC-451B-AF70-E293A5E582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DE7AFC-B753-4839-8FA0-A2EBCD49D31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995637B5-375E-4D7D-B532-6D6205F188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384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34</cp:revision>
  <dcterms:created xsi:type="dcterms:W3CDTF">2020-08-26T09:52:40Z</dcterms:created>
  <dcterms:modified xsi:type="dcterms:W3CDTF">2021-05-26T07:29:14Z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