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2" r:id="rId8"/>
    <p:sldId id="270" r:id="rId9"/>
    <p:sldId id="271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B20621-021C-4B71-B383-B41D7734306F}" v="2" dt="2021-05-17T15:27:22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Murray" userId="S::jason.murray@funds-axis.com::3b5dbc7b-7cf0-4536-9edc-6786fb9b04b5" providerId="AD" clId="Web-{AC9644E4-3D01-F5CF-AFF9-E01E3AAB527B}"/>
    <pc:docChg chg="modSld">
      <pc:chgData name="Jason Murray" userId="S::jason.murray@funds-axis.com::3b5dbc7b-7cf0-4536-9edc-6786fb9b04b5" providerId="AD" clId="Web-{AC9644E4-3D01-F5CF-AFF9-E01E3AAB527B}" dt="2020-10-22T15:13:37.469" v="2" actId="20577"/>
      <pc:docMkLst>
        <pc:docMk/>
      </pc:docMkLst>
      <pc:sldChg chg="modSp">
        <pc:chgData name="Jason Murray" userId="S::jason.murray@funds-axis.com::3b5dbc7b-7cf0-4536-9edc-6786fb9b04b5" providerId="AD" clId="Web-{AC9644E4-3D01-F5CF-AFF9-E01E3AAB527B}" dt="2020-10-22T15:13:37.032" v="0" actId="20577"/>
        <pc:sldMkLst>
          <pc:docMk/>
          <pc:sldMk cId="3378747604" sldId="271"/>
        </pc:sldMkLst>
        <pc:spChg chg="mod">
          <ac:chgData name="Jason Murray" userId="S::jason.murray@funds-axis.com::3b5dbc7b-7cf0-4536-9edc-6786fb9b04b5" providerId="AD" clId="Web-{AC9644E4-3D01-F5CF-AFF9-E01E3AAB527B}" dt="2020-10-22T15:13:37.032" v="0" actId="20577"/>
          <ac:spMkLst>
            <pc:docMk/>
            <pc:sldMk cId="3378747604" sldId="271"/>
            <ac:spMk id="5" creationId="{4A53F34F-3CCA-49E9-B52C-DC0CE7818E8D}"/>
          </ac:spMkLst>
        </pc:spChg>
      </pc:sldChg>
    </pc:docChg>
  </pc:docChgLst>
  <pc:docChgLst>
    <pc:chgData name="Rosie McKerr" userId="84563696-7ce9-496d-a79d-236896a89af9" providerId="ADAL" clId="{B7B20621-021C-4B71-B383-B41D7734306F}"/>
    <pc:docChg chg="undo custSel addSld modSld">
      <pc:chgData name="Rosie McKerr" userId="84563696-7ce9-496d-a79d-236896a89af9" providerId="ADAL" clId="{B7B20621-021C-4B71-B383-B41D7734306F}" dt="2021-05-26T07:18:39.295" v="24" actId="478"/>
      <pc:docMkLst>
        <pc:docMk/>
      </pc:docMkLst>
      <pc:sldChg chg="addSp delSp mod">
        <pc:chgData name="Rosie McKerr" userId="84563696-7ce9-496d-a79d-236896a89af9" providerId="ADAL" clId="{B7B20621-021C-4B71-B383-B41D7734306F}" dt="2021-05-26T07:18:39.295" v="24" actId="478"/>
        <pc:sldMkLst>
          <pc:docMk/>
          <pc:sldMk cId="2028802919" sldId="257"/>
        </pc:sldMkLst>
        <pc:spChg chg="del">
          <ac:chgData name="Rosie McKerr" userId="84563696-7ce9-496d-a79d-236896a89af9" providerId="ADAL" clId="{B7B20621-021C-4B71-B383-B41D7734306F}" dt="2021-05-26T07:18:37.855" v="23" actId="478"/>
          <ac:spMkLst>
            <pc:docMk/>
            <pc:sldMk cId="2028802919" sldId="257"/>
            <ac:spMk id="2" creationId="{9E4156D5-1008-49A9-8E25-B2DEFFECC379}"/>
          </ac:spMkLst>
        </pc:spChg>
        <pc:spChg chg="del">
          <ac:chgData name="Rosie McKerr" userId="84563696-7ce9-496d-a79d-236896a89af9" providerId="ADAL" clId="{B7B20621-021C-4B71-B383-B41D7734306F}" dt="2021-05-26T07:18:39.295" v="24" actId="478"/>
          <ac:spMkLst>
            <pc:docMk/>
            <pc:sldMk cId="2028802919" sldId="257"/>
            <ac:spMk id="3" creationId="{712AC3E6-C95A-4E08-9D70-956741AFBA4C}"/>
          </ac:spMkLst>
        </pc:spChg>
        <pc:spChg chg="add del">
          <ac:chgData name="Rosie McKerr" userId="84563696-7ce9-496d-a79d-236896a89af9" providerId="ADAL" clId="{B7B20621-021C-4B71-B383-B41D7734306F}" dt="2021-05-17T15:27:11.937" v="11" actId="21"/>
          <ac:spMkLst>
            <pc:docMk/>
            <pc:sldMk cId="2028802919" sldId="257"/>
            <ac:spMk id="5" creationId="{B0A65CAF-369E-42F1-8735-50684B6EF0BD}"/>
          </ac:spMkLst>
        </pc:spChg>
        <pc:spChg chg="del">
          <ac:chgData name="Rosie McKerr" userId="84563696-7ce9-496d-a79d-236896a89af9" providerId="ADAL" clId="{B7B20621-021C-4B71-B383-B41D7734306F}" dt="2021-05-17T15:27:20.610" v="14" actId="21"/>
          <ac:spMkLst>
            <pc:docMk/>
            <pc:sldMk cId="2028802919" sldId="257"/>
            <ac:spMk id="11" creationId="{3EF38329-DAF3-4F79-8F64-E03078283788}"/>
          </ac:spMkLst>
        </pc:spChg>
      </pc:sldChg>
      <pc:sldChg chg="addSp delSp modSp mod">
        <pc:chgData name="Rosie McKerr" userId="84563696-7ce9-496d-a79d-236896a89af9" providerId="ADAL" clId="{B7B20621-021C-4B71-B383-B41D7734306F}" dt="2021-05-17T18:49:26.940" v="22" actId="20577"/>
        <pc:sldMkLst>
          <pc:docMk/>
          <pc:sldMk cId="2604996182" sldId="269"/>
        </pc:sldMkLst>
        <pc:spChg chg="del">
          <ac:chgData name="Rosie McKerr" userId="84563696-7ce9-496d-a79d-236896a89af9" providerId="ADAL" clId="{B7B20621-021C-4B71-B383-B41D7734306F}" dt="2021-05-17T15:26:48.735" v="3" actId="478"/>
          <ac:spMkLst>
            <pc:docMk/>
            <pc:sldMk cId="2604996182" sldId="269"/>
            <ac:spMk id="2" creationId="{9E4156D5-1008-49A9-8E25-B2DEFFECC379}"/>
          </ac:spMkLst>
        </pc:spChg>
        <pc:spChg chg="del">
          <ac:chgData name="Rosie McKerr" userId="84563696-7ce9-496d-a79d-236896a89af9" providerId="ADAL" clId="{B7B20621-021C-4B71-B383-B41D7734306F}" dt="2021-05-17T15:26:51.142" v="4" actId="478"/>
          <ac:spMkLst>
            <pc:docMk/>
            <pc:sldMk cId="2604996182" sldId="269"/>
            <ac:spMk id="3" creationId="{712AC3E6-C95A-4E08-9D70-956741AFBA4C}"/>
          </ac:spMkLst>
        </pc:spChg>
        <pc:spChg chg="mod">
          <ac:chgData name="Rosie McKerr" userId="84563696-7ce9-496d-a79d-236896a89af9" providerId="ADAL" clId="{B7B20621-021C-4B71-B383-B41D7734306F}" dt="2021-05-17T15:27:56.426" v="17" actId="20577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B7B20621-021C-4B71-B383-B41D7734306F}" dt="2021-05-17T18:49:26.940" v="22" actId="20577"/>
          <ac:spMkLst>
            <pc:docMk/>
            <pc:sldMk cId="2604996182" sldId="269"/>
            <ac:spMk id="9" creationId="{963D24D8-72EF-487C-B93C-5E18E586F356}"/>
          </ac:spMkLst>
        </pc:spChg>
        <pc:spChg chg="add mod">
          <ac:chgData name="Rosie McKerr" userId="84563696-7ce9-496d-a79d-236896a89af9" providerId="ADAL" clId="{B7B20621-021C-4B71-B383-B41D7734306F}" dt="2021-05-17T15:28:07.918" v="21" actId="20577"/>
          <ac:spMkLst>
            <pc:docMk/>
            <pc:sldMk cId="2604996182" sldId="269"/>
            <ac:spMk id="10" creationId="{7436D66A-BE85-45A7-93E8-5E856982C8D7}"/>
          </ac:spMkLst>
        </pc:spChg>
      </pc:sldChg>
      <pc:sldChg chg="delSp modSp add mod">
        <pc:chgData name="Rosie McKerr" userId="84563696-7ce9-496d-a79d-236896a89af9" providerId="ADAL" clId="{B7B20621-021C-4B71-B383-B41D7734306F}" dt="2021-05-17T15:27:06.783" v="10" actId="14100"/>
        <pc:sldMkLst>
          <pc:docMk/>
          <pc:sldMk cId="315168041" sldId="272"/>
        </pc:sldMkLst>
        <pc:spChg chg="mod">
          <ac:chgData name="Rosie McKerr" userId="84563696-7ce9-496d-a79d-236896a89af9" providerId="ADAL" clId="{B7B20621-021C-4B71-B383-B41D7734306F}" dt="2021-05-17T15:27:00.825" v="8" actId="1076"/>
          <ac:spMkLst>
            <pc:docMk/>
            <pc:sldMk cId="315168041" sldId="272"/>
            <ac:spMk id="2" creationId="{9E4156D5-1008-49A9-8E25-B2DEFFECC379}"/>
          </ac:spMkLst>
        </pc:spChg>
        <pc:spChg chg="mod">
          <ac:chgData name="Rosie McKerr" userId="84563696-7ce9-496d-a79d-236896a89af9" providerId="ADAL" clId="{B7B20621-021C-4B71-B383-B41D7734306F}" dt="2021-05-17T15:27:06.783" v="10" actId="14100"/>
          <ac:spMkLst>
            <pc:docMk/>
            <pc:sldMk cId="315168041" sldId="272"/>
            <ac:spMk id="3" creationId="{712AC3E6-C95A-4E08-9D70-956741AFBA4C}"/>
          </ac:spMkLst>
        </pc:spChg>
        <pc:spChg chg="del">
          <ac:chgData name="Rosie McKerr" userId="84563696-7ce9-496d-a79d-236896a89af9" providerId="ADAL" clId="{B7B20621-021C-4B71-B383-B41D7734306F}" dt="2021-05-17T15:26:56.118" v="6" actId="478"/>
          <ac:spMkLst>
            <pc:docMk/>
            <pc:sldMk cId="315168041" sldId="272"/>
            <ac:spMk id="7" creationId="{D9A2C0B1-5F58-4B52-96AF-FD49066D348F}"/>
          </ac:spMkLst>
        </pc:spChg>
        <pc:spChg chg="del">
          <ac:chgData name="Rosie McKerr" userId="84563696-7ce9-496d-a79d-236896a89af9" providerId="ADAL" clId="{B7B20621-021C-4B71-B383-B41D7734306F}" dt="2021-05-17T15:26:57.413" v="7" actId="478"/>
          <ac:spMkLst>
            <pc:docMk/>
            <pc:sldMk cId="315168041" sldId="272"/>
            <ac:spMk id="8" creationId="{EED82F1B-FCD6-41A3-9D56-472F9193B965}"/>
          </ac:spMkLst>
        </pc:spChg>
        <pc:picChg chg="del">
          <ac:chgData name="Rosie McKerr" userId="84563696-7ce9-496d-a79d-236896a89af9" providerId="ADAL" clId="{B7B20621-021C-4B71-B383-B41D7734306F}" dt="2021-05-17T15:26:53.935" v="5" actId="478"/>
          <ac:picMkLst>
            <pc:docMk/>
            <pc:sldMk cId="315168041" sldId="272"/>
            <ac:picMk id="4" creationId="{B1A70B9E-E635-45AD-81A4-BC5BE8B705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767280"/>
            <a:ext cx="718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UCITS07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FDI must have Eligible </a:t>
            </a:r>
            <a:r>
              <a:rPr lang="en-US" sz="4000" dirty="0" err="1">
                <a:solidFill>
                  <a:schemeClr val="bg1"/>
                </a:solidFill>
                <a:latin typeface="Nunito Sans" panose="00000500000000000000" pitchFamily="2" charset="0"/>
              </a:rPr>
              <a:t>Underlyings</a:t>
            </a:r>
            <a:endParaRPr lang="en-US" sz="4000" dirty="0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225005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686670"/>
            <a:ext cx="7335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UCITS07 monitors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5.2.20 R (2)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and evaluates whether the underlying instrument to a derivative is eligible.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606691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068356"/>
            <a:ext cx="7335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looks primarily at the “Derivative Underlying is Eligible” rule custom attribute on FundWare.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A70B9E-E635-45AD-81A4-BC5BE8B70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" r="1364"/>
          <a:stretch/>
        </p:blipFill>
        <p:spPr>
          <a:xfrm>
            <a:off x="1338670" y="2071847"/>
            <a:ext cx="9176084" cy="18842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3D24D8-72EF-487C-B93C-5E18E586F356}"/>
              </a:ext>
            </a:extLst>
          </p:cNvPr>
          <p:cNvSpPr txBox="1"/>
          <p:nvPr/>
        </p:nvSpPr>
        <p:spPr>
          <a:xfrm>
            <a:off x="449178" y="4313261"/>
            <a:ext cx="601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asset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36D66A-BE85-45A7-93E8-5E856982C8D7}"/>
              </a:ext>
            </a:extLst>
          </p:cNvPr>
          <p:cNvSpPr txBox="1"/>
          <p:nvPr/>
        </p:nvSpPr>
        <p:spPr>
          <a:xfrm>
            <a:off x="449178" y="4774926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derivatives (excluding Forward FX and Spots)</a:t>
            </a: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.</a:t>
            </a: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76" y="876630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76" y="1735248"/>
            <a:ext cx="7847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This breach usually occurs as the result of the underlying being considered as non-eligible by the rule custom attribute.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It’s possible the underlying has been newly setup/used on the system and thus requires an update to the RCA.</a:t>
            </a:r>
          </a:p>
        </p:txBody>
      </p:sp>
    </p:spTree>
    <p:extLst>
      <p:ext uri="{BB962C8B-B14F-4D97-AF65-F5344CB8AC3E}">
        <p14:creationId xmlns:p14="http://schemas.microsoft.com/office/powerpoint/2010/main" val="315168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371557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833222"/>
            <a:ext cx="1143802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First you will need to establish which derivative, and subsequently which underlying instrument, is causing the breach. The breach window will provide information on the specific derivative(s) in question.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It’s possible the underlying is being picked by the ‘Derivative Underlying is Eligible’ RCA and requires an amendment in order for it not to be considered ineligible. 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Alternatively, you can find the instrument in the relevant instrument master and set the “Is UCITS Eligible Underlying Asset” field to be ‘Yes’ and this override the result.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Ideally, it’s best to clear the breach using the RCA as you may be able to clear any potential re-occurrences for similar assets. 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DB5034-7C79-4355-94B7-9C679D659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130" y="2551127"/>
            <a:ext cx="8128767" cy="877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E87118-2C16-4EB2-A4B4-9C8E0036A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366" y="4702505"/>
            <a:ext cx="7380293" cy="337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17D76F-1FF1-41A4-9092-175FF16AAEA0}"/>
              </a:ext>
            </a:extLst>
          </p:cNvPr>
          <p:cNvSpPr txBox="1"/>
          <p:nvPr/>
        </p:nvSpPr>
        <p:spPr>
          <a:xfrm>
            <a:off x="449179" y="2304879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53F34F-3CCA-49E9-B52C-DC0CE7818E8D}"/>
              </a:ext>
            </a:extLst>
          </p:cNvPr>
          <p:cNvSpPr txBox="1"/>
          <p:nvPr/>
        </p:nvSpPr>
        <p:spPr>
          <a:xfrm>
            <a:off x="449178" y="2766544"/>
            <a:ext cx="7335254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On </a:t>
            </a:r>
            <a:r>
              <a:rPr lang="en-US" sz="1800" dirty="0" err="1">
                <a:latin typeface="Nunito Sans"/>
                <a:ea typeface="Calibri" charset="0"/>
                <a:cs typeface="Calibri"/>
              </a:rPr>
              <a:t>FundWare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, you can go to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Reporting -&gt; Holding Reports - &gt; Holding Report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select one of a wide range of reports (e.g. Holding Export Report) to extract.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may wish to include the following columns: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Attribute.Derivative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Underlying is Eligible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183818-34B4-4483-98B7-0964B5FF32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1200ED-9142-4940-A0E1-29A7C077CF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140324-9ECF-4B9F-9263-C2B7283A596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325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34</cp:revision>
  <dcterms:created xsi:type="dcterms:W3CDTF">2020-08-26T09:52:40Z</dcterms:created>
  <dcterms:modified xsi:type="dcterms:W3CDTF">2021-05-26T07:18:40Z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