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2" r:id="rId9"/>
    <p:sldId id="271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1EED11-FFB1-493D-8ACD-86736B1B05A7}" v="2" dt="2021-05-17T16:33:04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cKerr" userId="84563696-7ce9-496d-a79d-236896a89af9" providerId="ADAL" clId="{531EED11-FFB1-493D-8ACD-86736B1B05A7}"/>
    <pc:docChg chg="custSel modSld">
      <pc:chgData name="Rosie McKerr" userId="84563696-7ce9-496d-a79d-236896a89af9" providerId="ADAL" clId="{531EED11-FFB1-493D-8ACD-86736B1B05A7}" dt="2021-05-26T07:19:10.886" v="14" actId="478"/>
      <pc:docMkLst>
        <pc:docMk/>
      </pc:docMkLst>
      <pc:sldChg chg="delSp mod">
        <pc:chgData name="Rosie McKerr" userId="84563696-7ce9-496d-a79d-236896a89af9" providerId="ADAL" clId="{531EED11-FFB1-493D-8ACD-86736B1B05A7}" dt="2021-05-26T07:19:10.886" v="14" actId="478"/>
        <pc:sldMkLst>
          <pc:docMk/>
          <pc:sldMk cId="2028802919" sldId="257"/>
        </pc:sldMkLst>
        <pc:spChg chg="del">
          <ac:chgData name="Rosie McKerr" userId="84563696-7ce9-496d-a79d-236896a89af9" providerId="ADAL" clId="{531EED11-FFB1-493D-8ACD-86736B1B05A7}" dt="2021-05-26T07:19:09.639" v="13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531EED11-FFB1-493D-8ACD-86736B1B05A7}" dt="2021-05-26T07:19:10.886" v="14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531EED11-FFB1-493D-8ACD-86736B1B05A7}" dt="2021-05-17T16:32:52.711" v="2" actId="21"/>
          <ac:spMkLst>
            <pc:docMk/>
            <pc:sldMk cId="2028802919" sldId="257"/>
            <ac:spMk id="5" creationId="{B0A65CAF-369E-42F1-8735-50684B6EF0BD}"/>
          </ac:spMkLst>
        </pc:spChg>
        <pc:spChg chg="del">
          <ac:chgData name="Rosie McKerr" userId="84563696-7ce9-496d-a79d-236896a89af9" providerId="ADAL" clId="{531EED11-FFB1-493D-8ACD-86736B1B05A7}" dt="2021-05-17T16:33:02.700" v="5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531EED11-FFB1-493D-8ACD-86736B1B05A7}" dt="2021-05-17T18:49:03.013" v="12" actId="20577"/>
        <pc:sldMkLst>
          <pc:docMk/>
          <pc:sldMk cId="2604996182" sldId="269"/>
        </pc:sldMkLst>
        <pc:spChg chg="add mod">
          <ac:chgData name="Rosie McKerr" userId="84563696-7ce9-496d-a79d-236896a89af9" providerId="ADAL" clId="{531EED11-FFB1-493D-8ACD-86736B1B05A7}" dt="2021-05-17T18:49:03.013" v="12" actId="20577"/>
          <ac:spMkLst>
            <pc:docMk/>
            <pc:sldMk cId="2604996182" sldId="269"/>
            <ac:spMk id="6" creationId="{14EC11E4-54E9-403C-A77C-FE9212EA24FE}"/>
          </ac:spMkLst>
        </pc:spChg>
        <pc:spChg chg="mod">
          <ac:chgData name="Rosie McKerr" userId="84563696-7ce9-496d-a79d-236896a89af9" providerId="ADAL" clId="{531EED11-FFB1-493D-8ACD-86736B1B05A7}" dt="2021-05-17T16:32:45.699" v="0" actId="1076"/>
          <ac:spMkLst>
            <pc:docMk/>
            <pc:sldMk cId="2604996182" sldId="269"/>
            <ac:spMk id="7" creationId="{D9A2C0B1-5F58-4B52-96AF-FD49066D348F}"/>
          </ac:spMkLst>
        </pc:spChg>
        <pc:spChg chg="mod">
          <ac:chgData name="Rosie McKerr" userId="84563696-7ce9-496d-a79d-236896a89af9" providerId="ADAL" clId="{531EED11-FFB1-493D-8ACD-86736B1B05A7}" dt="2021-05-17T18:41:04.039" v="11" actId="20577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531EED11-FFB1-493D-8ACD-86736B1B05A7}" dt="2021-05-17T16:33:16.259" v="8" actId="1076"/>
          <ac:spMkLst>
            <pc:docMk/>
            <pc:sldMk cId="2604996182" sldId="269"/>
            <ac:spMk id="9" creationId="{5296D45A-D052-4957-AFAA-F3A9C52E9033}"/>
          </ac:spMkLst>
        </pc:spChg>
      </pc:sldChg>
      <pc:sldChg chg="modSp mod">
        <pc:chgData name="Rosie McKerr" userId="84563696-7ce9-496d-a79d-236896a89af9" providerId="ADAL" clId="{531EED11-FFB1-493D-8ACD-86736B1B05A7}" dt="2021-05-17T16:41:44.383" v="10" actId="1076"/>
        <pc:sldMkLst>
          <pc:docMk/>
          <pc:sldMk cId="4280271926" sldId="272"/>
        </pc:sldMkLst>
        <pc:spChg chg="mod">
          <ac:chgData name="Rosie McKerr" userId="84563696-7ce9-496d-a79d-236896a89af9" providerId="ADAL" clId="{531EED11-FFB1-493D-8ACD-86736B1B05A7}" dt="2021-05-17T16:41:44.383" v="10" actId="1076"/>
          <ac:spMkLst>
            <pc:docMk/>
            <pc:sldMk cId="4280271926" sldId="272"/>
            <ac:spMk id="2" creationId="{92108CF2-94B4-49FC-9FD0-546BDF538FD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18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UCITS09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OTC Derivatives must have reliable valuation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285957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747622"/>
            <a:ext cx="7335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UCITS09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5.2.23 R (2)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and evaluates whether the underlying to OTC derivatives has a reliable valuation.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6" y="613328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1200829"/>
            <a:ext cx="7335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</a:t>
            </a:r>
            <a:r>
              <a:rPr lang="en-US" sz="1800">
                <a:latin typeface="Nunito Sans" panose="00000500000000000000" pitchFamily="2" charset="0"/>
                <a:ea typeface="Calibri" charset="0"/>
                <a:cs typeface="Calibri" charset="0"/>
              </a:rPr>
              <a:t>rule primarily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uses 2 fields: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‘Derivative has reliable valuation’ which is a rule custom attribute.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‘Is OTC’ which is a rule custom attribute.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8" y="3935819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6" y="4416933"/>
            <a:ext cx="7945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will occur if the underlying instrument for an OTC Derivative is considered to unreliable by the ‘Derivative has reliable valuation’ = No rule custom attribute.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EC11E4-54E9-403C-A77C-FE9212EA24FE}"/>
              </a:ext>
            </a:extLst>
          </p:cNvPr>
          <p:cNvSpPr txBox="1"/>
          <p:nvPr/>
        </p:nvSpPr>
        <p:spPr>
          <a:xfrm>
            <a:off x="449176" y="2604766"/>
            <a:ext cx="6212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asset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96D45A-D052-4957-AFAA-F3A9C52E9033}"/>
              </a:ext>
            </a:extLst>
          </p:cNvPr>
          <p:cNvSpPr txBox="1"/>
          <p:nvPr/>
        </p:nvSpPr>
        <p:spPr>
          <a:xfrm>
            <a:off x="449176" y="3085880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OTC derivatives.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522475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984140"/>
            <a:ext cx="822905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Updates can be made to the ‘Derivative has Reliable Valuation’ RCA (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DHRVNo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) to exclude certain underlying assets as being classified as unreliable. 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Alternatively, if it is an exceptional case then an update can be made in the Derivative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D518C1-3646-490D-8617-4A9A8D2F3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971" y="2227023"/>
            <a:ext cx="8229055" cy="3060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650239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 (cont.)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111904"/>
            <a:ext cx="5934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Alternatively, if it is an exceptional case then an update can be made in the Derivative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108CF2-94B4-49FC-9FD0-546BDF538FDB}"/>
              </a:ext>
            </a:extLst>
          </p:cNvPr>
          <p:cNvSpPr txBox="1"/>
          <p:nvPr/>
        </p:nvSpPr>
        <p:spPr>
          <a:xfrm>
            <a:off x="449178" y="2909258"/>
            <a:ext cx="5746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will be able to find the underlying instrument in the ‘Derivative’ tab.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Once you have found the underlying instrument you can then manually override the result by setting the ‘Has Reliable Valuation’ field to be Yes.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2207E1-43E7-4BAA-9E4D-A7A17978C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275" y="1213512"/>
            <a:ext cx="4459452" cy="1425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B0DD38-F165-47CF-B933-E6088623C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275" y="2972776"/>
            <a:ext cx="2238765" cy="8387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E83F4E-8D22-4F88-B819-E79324334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4275" y="4195085"/>
            <a:ext cx="4498618" cy="1828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0271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52920A-D281-4CDE-B6CF-AEF4795396CE}"/>
              </a:ext>
            </a:extLst>
          </p:cNvPr>
          <p:cNvSpPr txBox="1"/>
          <p:nvPr/>
        </p:nvSpPr>
        <p:spPr>
          <a:xfrm>
            <a:off x="449179" y="209585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0819E6-8AE7-45F5-B20E-8687B7D5C37F}"/>
              </a:ext>
            </a:extLst>
          </p:cNvPr>
          <p:cNvSpPr txBox="1"/>
          <p:nvPr/>
        </p:nvSpPr>
        <p:spPr>
          <a:xfrm>
            <a:off x="449178" y="2557521"/>
            <a:ext cx="73352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, you can go to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Reporting -&gt; Holding Reports - &gt; Holding Report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Attribute.Derivative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has reliable valuation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Attribute.Is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OTC</a:t>
            </a: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FA207D-FD99-41D9-96A7-6A5D579B9E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4FE92BC-44CD-41BB-970C-2FDCFB72D4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6A087A-FBD2-4A18-8982-C095734471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325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32</cp:revision>
  <dcterms:created xsi:type="dcterms:W3CDTF">2020-08-26T09:52:40Z</dcterms:created>
  <dcterms:modified xsi:type="dcterms:W3CDTF">2021-05-26T07:19:12Z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