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7EC58-B65B-485C-81D2-9BB81C1741EF}" v="2" dt="2021-05-17T18:45:33.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07F7EC58-B65B-485C-81D2-9BB81C1741EF}"/>
    <pc:docChg chg="custSel modSld">
      <pc:chgData name="Rosie McKerr" userId="84563696-7ce9-496d-a79d-236896a89af9" providerId="ADAL" clId="{07F7EC58-B65B-485C-81D2-9BB81C1741EF}" dt="2021-05-26T07:20:30.390" v="71" actId="478"/>
      <pc:docMkLst>
        <pc:docMk/>
      </pc:docMkLst>
      <pc:sldChg chg="delSp modSp mod">
        <pc:chgData name="Rosie McKerr" userId="84563696-7ce9-496d-a79d-236896a89af9" providerId="ADAL" clId="{07F7EC58-B65B-485C-81D2-9BB81C1741EF}" dt="2021-05-26T07:20:30.390" v="71" actId="478"/>
        <pc:sldMkLst>
          <pc:docMk/>
          <pc:sldMk cId="2028802919" sldId="257"/>
        </pc:sldMkLst>
        <pc:spChg chg="del">
          <ac:chgData name="Rosie McKerr" userId="84563696-7ce9-496d-a79d-236896a89af9" providerId="ADAL" clId="{07F7EC58-B65B-485C-81D2-9BB81C1741EF}" dt="2021-05-26T07:20:25.423" v="70" actId="478"/>
          <ac:spMkLst>
            <pc:docMk/>
            <pc:sldMk cId="2028802919" sldId="257"/>
            <ac:spMk id="2" creationId="{9E4156D5-1008-49A9-8E25-B2DEFFECC379}"/>
          </ac:spMkLst>
        </pc:spChg>
        <pc:spChg chg="del">
          <ac:chgData name="Rosie McKerr" userId="84563696-7ce9-496d-a79d-236896a89af9" providerId="ADAL" clId="{07F7EC58-B65B-485C-81D2-9BB81C1741EF}" dt="2021-05-26T07:20:30.390" v="71" actId="478"/>
          <ac:spMkLst>
            <pc:docMk/>
            <pc:sldMk cId="2028802919" sldId="257"/>
            <ac:spMk id="3" creationId="{712AC3E6-C95A-4E08-9D70-956741AFBA4C}"/>
          </ac:spMkLst>
        </pc:spChg>
        <pc:spChg chg="del">
          <ac:chgData name="Rosie McKerr" userId="84563696-7ce9-496d-a79d-236896a89af9" providerId="ADAL" clId="{07F7EC58-B65B-485C-81D2-9BB81C1741EF}" dt="2021-05-17T18:44:59.688" v="0" actId="21"/>
          <ac:spMkLst>
            <pc:docMk/>
            <pc:sldMk cId="2028802919" sldId="257"/>
            <ac:spMk id="5" creationId="{B0A65CAF-369E-42F1-8735-50684B6EF0BD}"/>
          </ac:spMkLst>
        </pc:spChg>
        <pc:spChg chg="mod">
          <ac:chgData name="Rosie McKerr" userId="84563696-7ce9-496d-a79d-236896a89af9" providerId="ADAL" clId="{07F7EC58-B65B-485C-81D2-9BB81C1741EF}" dt="2021-05-17T18:46:04.381" v="21" actId="20577"/>
          <ac:spMkLst>
            <pc:docMk/>
            <pc:sldMk cId="2028802919" sldId="257"/>
            <ac:spMk id="8" creationId="{EED82F1B-FCD6-41A3-9D56-472F9193B965}"/>
          </ac:spMkLst>
        </pc:spChg>
        <pc:spChg chg="del">
          <ac:chgData name="Rosie McKerr" userId="84563696-7ce9-496d-a79d-236896a89af9" providerId="ADAL" clId="{07F7EC58-B65B-485C-81D2-9BB81C1741EF}" dt="2021-05-17T18:45:31.603" v="10" actId="21"/>
          <ac:spMkLst>
            <pc:docMk/>
            <pc:sldMk cId="2028802919" sldId="257"/>
            <ac:spMk id="11" creationId="{3EF38329-DAF3-4F79-8F64-E03078283788}"/>
          </ac:spMkLst>
        </pc:spChg>
      </pc:sldChg>
      <pc:sldChg chg="addSp modSp mod">
        <pc:chgData name="Rosie McKerr" userId="84563696-7ce9-496d-a79d-236896a89af9" providerId="ADAL" clId="{07F7EC58-B65B-485C-81D2-9BB81C1741EF}" dt="2021-05-17T18:48:07.197" v="69" actId="20577"/>
        <pc:sldMkLst>
          <pc:docMk/>
          <pc:sldMk cId="2604996182" sldId="269"/>
        </pc:sldMkLst>
        <pc:spChg chg="mod">
          <ac:chgData name="Rosie McKerr" userId="84563696-7ce9-496d-a79d-236896a89af9" providerId="ADAL" clId="{07F7EC58-B65B-485C-81D2-9BB81C1741EF}" dt="2021-05-17T18:45:26.435" v="9" actId="1076"/>
          <ac:spMkLst>
            <pc:docMk/>
            <pc:sldMk cId="2604996182" sldId="269"/>
            <ac:spMk id="2" creationId="{9E4156D5-1008-49A9-8E25-B2DEFFECC379}"/>
          </ac:spMkLst>
        </pc:spChg>
        <pc:spChg chg="mod">
          <ac:chgData name="Rosie McKerr" userId="84563696-7ce9-496d-a79d-236896a89af9" providerId="ADAL" clId="{07F7EC58-B65B-485C-81D2-9BB81C1741EF}" dt="2021-05-17T18:45:24.035" v="8" actId="1076"/>
          <ac:spMkLst>
            <pc:docMk/>
            <pc:sldMk cId="2604996182" sldId="269"/>
            <ac:spMk id="3" creationId="{712AC3E6-C95A-4E08-9D70-956741AFBA4C}"/>
          </ac:spMkLst>
        </pc:spChg>
        <pc:spChg chg="add mod">
          <ac:chgData name="Rosie McKerr" userId="84563696-7ce9-496d-a79d-236896a89af9" providerId="ADAL" clId="{07F7EC58-B65B-485C-81D2-9BB81C1741EF}" dt="2021-05-17T18:48:07.197" v="69" actId="20577"/>
          <ac:spMkLst>
            <pc:docMk/>
            <pc:sldMk cId="2604996182" sldId="269"/>
            <ac:spMk id="6" creationId="{9E543362-0E38-4EA4-9E23-F7ACDCB3E5A0}"/>
          </ac:spMkLst>
        </pc:spChg>
        <pc:spChg chg="mod">
          <ac:chgData name="Rosie McKerr" userId="84563696-7ce9-496d-a79d-236896a89af9" providerId="ADAL" clId="{07F7EC58-B65B-485C-81D2-9BB81C1741EF}" dt="2021-05-17T18:45:12.219" v="4" actId="1076"/>
          <ac:spMkLst>
            <pc:docMk/>
            <pc:sldMk cId="2604996182" sldId="269"/>
            <ac:spMk id="7" creationId="{D9A2C0B1-5F58-4B52-96AF-FD49066D348F}"/>
          </ac:spMkLst>
        </pc:spChg>
        <pc:spChg chg="mod">
          <ac:chgData name="Rosie McKerr" userId="84563696-7ce9-496d-a79d-236896a89af9" providerId="ADAL" clId="{07F7EC58-B65B-485C-81D2-9BB81C1741EF}" dt="2021-05-17T18:45:53.597" v="20" actId="20577"/>
          <ac:spMkLst>
            <pc:docMk/>
            <pc:sldMk cId="2604996182" sldId="269"/>
            <ac:spMk id="8" creationId="{EED82F1B-FCD6-41A3-9D56-472F9193B965}"/>
          </ac:spMkLst>
        </pc:spChg>
        <pc:spChg chg="add mod">
          <ac:chgData name="Rosie McKerr" userId="84563696-7ce9-496d-a79d-236896a89af9" providerId="ADAL" clId="{07F7EC58-B65B-485C-81D2-9BB81C1741EF}" dt="2021-05-17T18:45:44.475" v="13" actId="1076"/>
          <ac:spMkLst>
            <pc:docMk/>
            <pc:sldMk cId="2604996182" sldId="269"/>
            <ac:spMk id="9" creationId="{5AEDC65B-4DBE-4FAA-A741-7B6E71CB3DF0}"/>
          </ac:spMkLst>
        </pc:spChg>
      </pc:sldChg>
      <pc:sldChg chg="modSp mod">
        <pc:chgData name="Rosie McKerr" userId="84563696-7ce9-496d-a79d-236896a89af9" providerId="ADAL" clId="{07F7EC58-B65B-485C-81D2-9BB81C1741EF}" dt="2021-05-17T18:46:47.749" v="68" actId="20577"/>
        <pc:sldMkLst>
          <pc:docMk/>
          <pc:sldMk cId="3402579336" sldId="270"/>
        </pc:sldMkLst>
        <pc:spChg chg="mod">
          <ac:chgData name="Rosie McKerr" userId="84563696-7ce9-496d-a79d-236896a89af9" providerId="ADAL" clId="{07F7EC58-B65B-485C-81D2-9BB81C1741EF}" dt="2021-05-17T18:46:47.749" v="68" actId="20577"/>
          <ac:spMkLst>
            <pc:docMk/>
            <pc:sldMk cId="3402579336" sldId="270"/>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357973"/>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UCITS14 –</a:t>
            </a:r>
            <a:r>
              <a:rPr lang="en-US" sz="4000" dirty="0">
                <a:solidFill>
                  <a:schemeClr val="bg1"/>
                </a:solidFill>
                <a:latin typeface="Nunito Sans" panose="00000500000000000000" pitchFamily="2" charset="0"/>
              </a:rPr>
              <a:t> Max. 10% in debt securities and MMI issued by single issuing body</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54739"/>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216404"/>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UCITS14 monitors </a:t>
            </a:r>
            <a:r>
              <a:rPr lang="en-US" sz="1800" b="1" dirty="0">
                <a:latin typeface="Nunito Sans" panose="00000500000000000000" pitchFamily="2" charset="0"/>
                <a:ea typeface="Calibri" charset="0"/>
                <a:cs typeface="Calibri" charset="0"/>
              </a:rPr>
              <a:t>COLL 5.2.29 R (2) </a:t>
            </a:r>
            <a:r>
              <a:rPr lang="en-US" sz="1800" dirty="0">
                <a:latin typeface="Nunito Sans" panose="00000500000000000000" pitchFamily="2" charset="0"/>
                <a:ea typeface="Calibri" charset="0"/>
                <a:cs typeface="Calibri" charset="0"/>
              </a:rPr>
              <a:t>and evaluates the percentage of debt securities and MMI held per single issuing body. A breach will occur where the result is greater than 10%.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Depending on the jurisdiction, the rule is applied at different levels. For UK funds, the rule is applied at Manager and Umbrella level. For Irish/Lux funds, the rule is applied at Scheme level.</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9261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146455"/>
            <a:ext cx="7335254" cy="1200329"/>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2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 GOPs’ which is a rule custom attribute. The rule will look exclusively at instruments that do not have GOPs issuers.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‘Issued Debt Shares’ which can be found in the Company Master. </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6" y="3578268"/>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134058"/>
            <a:ext cx="7205658" cy="2031325"/>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Data gaps. This breach often occurs if the Issuer Debt Shares field hasn’t updated from the client’s security file. Occasionally, there will be new securities in the security file and the issued capital field has not yet been populated.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breach can also occur if the issuer has not been correctly assigned to be a GOPs issuer.</a:t>
            </a:r>
          </a:p>
        </p:txBody>
      </p:sp>
      <p:sp>
        <p:nvSpPr>
          <p:cNvPr id="6" name="TextBox 5">
            <a:extLst>
              <a:ext uri="{FF2B5EF4-FFF2-40B4-BE49-F238E27FC236}">
                <a16:creationId xmlns:a16="http://schemas.microsoft.com/office/drawing/2014/main" id="{9E543362-0E38-4EA4-9E23-F7ACDCB3E5A0}"/>
              </a:ext>
            </a:extLst>
          </p:cNvPr>
          <p:cNvSpPr txBox="1"/>
          <p:nvPr/>
        </p:nvSpPr>
        <p:spPr>
          <a:xfrm>
            <a:off x="449176" y="2500861"/>
            <a:ext cx="596033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5AEDC65B-4DBE-4FAA-A741-7B6E71CB3DF0}"/>
              </a:ext>
            </a:extLst>
          </p:cNvPr>
          <p:cNvSpPr txBox="1"/>
          <p:nvPr/>
        </p:nvSpPr>
        <p:spPr>
          <a:xfrm>
            <a:off x="449176" y="2986213"/>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Debt Securities and MMIs.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64042"/>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625707"/>
            <a:ext cx="7371121" cy="4247317"/>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Typically, the breach is caused by a missing Debt in Issue figure. You should first review the data in the security file provided by the data vendor. If it is blank or populated as zero you may have to research the issuer to confirm on the correct number.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you have the correct figure you can then update the ‘Issued Debt Shares’ field in the Company Master with the value.</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the change has been made you will need to add in a comment to the “Maker Comment” field and then send it for approval. The change will only go live once another user has approved it.</a:t>
            </a:r>
          </a:p>
          <a:p>
            <a:pPr marL="0" lvl="1">
              <a:defRPr/>
            </a:pPr>
            <a:endParaRPr lang="en-US" sz="18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D28BE2BE-3E6E-401E-9B50-2979FCDBD79C}"/>
              </a:ext>
            </a:extLst>
          </p:cNvPr>
          <p:cNvPicPr>
            <a:picLocks noChangeAspect="1"/>
          </p:cNvPicPr>
          <p:nvPr/>
        </p:nvPicPr>
        <p:blipFill>
          <a:blip r:embed="rId2"/>
          <a:stretch>
            <a:fillRect/>
          </a:stretch>
        </p:blipFill>
        <p:spPr>
          <a:xfrm>
            <a:off x="2096590" y="3934946"/>
            <a:ext cx="3428865" cy="332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342150-5BF2-475C-B7D0-EBABC73BDCC5}"/>
              </a:ext>
            </a:extLst>
          </p:cNvPr>
          <p:cNvSpPr txBox="1"/>
          <p:nvPr/>
        </p:nvSpPr>
        <p:spPr>
          <a:xfrm>
            <a:off x="449179" y="213940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AD871530-0DBB-4EE7-A49E-B71F56B14A2D}"/>
              </a:ext>
            </a:extLst>
          </p:cNvPr>
          <p:cNvSpPr txBox="1"/>
          <p:nvPr/>
        </p:nvSpPr>
        <p:spPr>
          <a:xfrm>
            <a:off x="449178" y="2601071"/>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a:t>
            </a:r>
            <a:r>
              <a:rPr lang="en-US" sz="1800" dirty="0" err="1">
                <a:latin typeface="Nunito Sans" panose="00000500000000000000" pitchFamily="2" charset="0"/>
                <a:ea typeface="Calibri" charset="0"/>
                <a:cs typeface="Calibri" charset="0"/>
              </a:rPr>
              <a:t>FundWare</a:t>
            </a:r>
            <a:r>
              <a:rPr lang="en-US" sz="1800" dirty="0">
                <a:latin typeface="Nunito Sans" panose="00000500000000000000" pitchFamily="2" charset="0"/>
                <a:ea typeface="Calibri" charset="0"/>
                <a:cs typeface="Calibri" charset="0"/>
              </a:rPr>
              <a:t>, you can go to </a:t>
            </a:r>
            <a:r>
              <a:rPr lang="en-US" sz="1800" b="1" dirty="0">
                <a:latin typeface="Nunito Sans" panose="00000500000000000000" pitchFamily="2" charset="0"/>
                <a:ea typeface="Calibri" charset="0"/>
                <a:cs typeface="Calibri" charset="0"/>
              </a:rPr>
              <a:t>Reporting -&gt; Holding Reports - &gt; Holding Report</a:t>
            </a:r>
            <a:r>
              <a:rPr lang="en-US" sz="1800" dirty="0">
                <a:latin typeface="Nunito Sans" panose="00000500000000000000" pitchFamily="2" charset="0"/>
                <a:ea typeface="Calibri" charset="0"/>
                <a:cs typeface="Calibri" charset="0"/>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the following columns: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Attribute.Is</a:t>
            </a:r>
            <a:r>
              <a:rPr lang="en-US" sz="1800" dirty="0">
                <a:latin typeface="Nunito Sans" panose="00000500000000000000" pitchFamily="2" charset="0"/>
                <a:ea typeface="Calibri" charset="0"/>
                <a:cs typeface="Calibri" charset="0"/>
              </a:rPr>
              <a:t> GOPs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Issuer Debt Shares</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A7ED98E-382C-4565-A321-CB1C5637E38F}">
  <ds:schemaRefs>
    <ds:schemaRef ds:uri="http://schemas.microsoft.com/sharepoint/v3/contenttype/forms"/>
  </ds:schemaRefs>
</ds:datastoreItem>
</file>

<file path=customXml/itemProps2.xml><?xml version="1.0" encoding="utf-8"?>
<ds:datastoreItem xmlns:ds="http://schemas.openxmlformats.org/officeDocument/2006/customXml" ds:itemID="{B3660BE6-80FD-4162-BBA0-6EC5E1FD12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89B43F-77A1-4682-9F4F-8D21F7632DD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432</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33</cp:revision>
  <dcterms:created xsi:type="dcterms:W3CDTF">2020-08-26T09:52:40Z</dcterms:created>
  <dcterms:modified xsi:type="dcterms:W3CDTF">2021-05-26T07:20:31Z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