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3" r:id="rId7"/>
    <p:sldId id="269" r:id="rId8"/>
    <p:sldId id="270" r:id="rId9"/>
    <p:sldId id="272" r:id="rId10"/>
    <p:sldId id="276" r:id="rId11"/>
    <p:sldId id="275"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Watson" userId="9dfb92fc-a593-49f3-a389-26a0818316c1" providerId="ADAL" clId="{0AD4EA0D-3CEF-401B-8CD2-0A5E4E3AA52A}"/>
    <pc:docChg chg="custSel delSld modSld sldOrd">
      <pc:chgData name="David Watson" userId="9dfb92fc-a593-49f3-a389-26a0818316c1" providerId="ADAL" clId="{0AD4EA0D-3CEF-401B-8CD2-0A5E4E3AA52A}" dt="2021-05-20T09:30:53.752" v="1005" actId="47"/>
      <pc:docMkLst>
        <pc:docMk/>
      </pc:docMkLst>
      <pc:sldChg chg="addSp modSp mod">
        <pc:chgData name="David Watson" userId="9dfb92fc-a593-49f3-a389-26a0818316c1" providerId="ADAL" clId="{0AD4EA0D-3CEF-401B-8CD2-0A5E4E3AA52A}" dt="2021-05-20T09:30:19.625" v="1004" actId="20577"/>
        <pc:sldMkLst>
          <pc:docMk/>
          <pc:sldMk cId="2604996182" sldId="269"/>
        </pc:sldMkLst>
        <pc:spChg chg="add mod">
          <ac:chgData name="David Watson" userId="9dfb92fc-a593-49f3-a389-26a0818316c1" providerId="ADAL" clId="{0AD4EA0D-3CEF-401B-8CD2-0A5E4E3AA52A}" dt="2021-05-20T09:21:15.033" v="834" actId="1076"/>
          <ac:spMkLst>
            <pc:docMk/>
            <pc:sldMk cId="2604996182" sldId="269"/>
            <ac:spMk id="4" creationId="{31E92570-8F51-4394-9459-B9AD48F7481B}"/>
          </ac:spMkLst>
        </pc:spChg>
        <pc:spChg chg="add mod">
          <ac:chgData name="David Watson" userId="9dfb92fc-a593-49f3-a389-26a0818316c1" providerId="ADAL" clId="{0AD4EA0D-3CEF-401B-8CD2-0A5E4E3AA52A}" dt="2021-05-20T09:21:15.033" v="834" actId="1076"/>
          <ac:spMkLst>
            <pc:docMk/>
            <pc:sldMk cId="2604996182" sldId="269"/>
            <ac:spMk id="5" creationId="{46F4412B-0C7C-45B7-A239-541F6BC0A96B}"/>
          </ac:spMkLst>
        </pc:spChg>
        <pc:spChg chg="mod">
          <ac:chgData name="David Watson" userId="9dfb92fc-a593-49f3-a389-26a0818316c1" providerId="ADAL" clId="{0AD4EA0D-3CEF-401B-8CD2-0A5E4E3AA52A}" dt="2021-05-20T09:30:19.625" v="1004" actId="20577"/>
          <ac:spMkLst>
            <pc:docMk/>
            <pc:sldMk cId="2604996182" sldId="269"/>
            <ac:spMk id="8" creationId="{EED82F1B-FCD6-41A3-9D56-472F9193B965}"/>
          </ac:spMkLst>
        </pc:spChg>
      </pc:sldChg>
      <pc:sldChg chg="addSp modSp mod">
        <pc:chgData name="David Watson" userId="9dfb92fc-a593-49f3-a389-26a0818316c1" providerId="ADAL" clId="{0AD4EA0D-3CEF-401B-8CD2-0A5E4E3AA52A}" dt="2021-05-20T08:57:39.597" v="177" actId="1076"/>
        <pc:sldMkLst>
          <pc:docMk/>
          <pc:sldMk cId="3402579336" sldId="270"/>
        </pc:sldMkLst>
        <pc:spChg chg="mod">
          <ac:chgData name="David Watson" userId="9dfb92fc-a593-49f3-a389-26a0818316c1" providerId="ADAL" clId="{0AD4EA0D-3CEF-401B-8CD2-0A5E4E3AA52A}" dt="2021-05-20T08:57:36.908" v="176" actId="20577"/>
          <ac:spMkLst>
            <pc:docMk/>
            <pc:sldMk cId="3402579336" sldId="270"/>
            <ac:spMk id="8" creationId="{EED82F1B-FCD6-41A3-9D56-472F9193B965}"/>
          </ac:spMkLst>
        </pc:spChg>
        <pc:picChg chg="add mod">
          <ac:chgData name="David Watson" userId="9dfb92fc-a593-49f3-a389-26a0818316c1" providerId="ADAL" clId="{0AD4EA0D-3CEF-401B-8CD2-0A5E4E3AA52A}" dt="2021-05-20T08:57:39.597" v="177" actId="1076"/>
          <ac:picMkLst>
            <pc:docMk/>
            <pc:sldMk cId="3402579336" sldId="270"/>
            <ac:picMk id="5" creationId="{CA9B5192-35A2-460F-B47C-B0AAD4B9A00E}"/>
          </ac:picMkLst>
        </pc:picChg>
      </pc:sldChg>
      <pc:sldChg chg="addSp delSp modSp del mod">
        <pc:chgData name="David Watson" userId="9dfb92fc-a593-49f3-a389-26a0818316c1" providerId="ADAL" clId="{0AD4EA0D-3CEF-401B-8CD2-0A5E4E3AA52A}" dt="2021-05-20T09:30:53.752" v="1005" actId="47"/>
        <pc:sldMkLst>
          <pc:docMk/>
          <pc:sldMk cId="3378747604" sldId="271"/>
        </pc:sldMkLst>
        <pc:spChg chg="mod">
          <ac:chgData name="David Watson" userId="9dfb92fc-a593-49f3-a389-26a0818316c1" providerId="ADAL" clId="{0AD4EA0D-3CEF-401B-8CD2-0A5E4E3AA52A}" dt="2021-05-20T09:30:02.269" v="1003" actId="20577"/>
          <ac:spMkLst>
            <pc:docMk/>
            <pc:sldMk cId="3378747604" sldId="271"/>
            <ac:spMk id="12" creationId="{F21F7B0C-5015-40DE-8380-C0BCA1BF3AF6}"/>
          </ac:spMkLst>
        </pc:spChg>
        <pc:graphicFrameChg chg="del mod modGraphic">
          <ac:chgData name="David Watson" userId="9dfb92fc-a593-49f3-a389-26a0818316c1" providerId="ADAL" clId="{0AD4EA0D-3CEF-401B-8CD2-0A5E4E3AA52A}" dt="2021-05-20T09:29:05.082" v="836" actId="478"/>
          <ac:graphicFrameMkLst>
            <pc:docMk/>
            <pc:sldMk cId="3378747604" sldId="271"/>
            <ac:graphicFrameMk id="2" creationId="{776C8978-735A-4FBC-999B-BDE70E7E1C59}"/>
          </ac:graphicFrameMkLst>
        </pc:graphicFrameChg>
        <pc:graphicFrameChg chg="add mod">
          <ac:chgData name="David Watson" userId="9dfb92fc-a593-49f3-a389-26a0818316c1" providerId="ADAL" clId="{0AD4EA0D-3CEF-401B-8CD2-0A5E4E3AA52A}" dt="2021-05-20T09:29:10.112" v="838" actId="1076"/>
          <ac:graphicFrameMkLst>
            <pc:docMk/>
            <pc:sldMk cId="3378747604" sldId="271"/>
            <ac:graphicFrameMk id="3" creationId="{0CE78EAC-AB96-4CBF-BD2B-4F6EA256E9E7}"/>
          </ac:graphicFrameMkLst>
        </pc:graphicFrameChg>
      </pc:sldChg>
      <pc:sldChg chg="addSp modSp mod">
        <pc:chgData name="David Watson" userId="9dfb92fc-a593-49f3-a389-26a0818316c1" providerId="ADAL" clId="{0AD4EA0D-3CEF-401B-8CD2-0A5E4E3AA52A}" dt="2021-05-20T09:02:22.464" v="552" actId="20577"/>
        <pc:sldMkLst>
          <pc:docMk/>
          <pc:sldMk cId="4280271926" sldId="272"/>
        </pc:sldMkLst>
        <pc:spChg chg="mod">
          <ac:chgData name="David Watson" userId="9dfb92fc-a593-49f3-a389-26a0818316c1" providerId="ADAL" clId="{0AD4EA0D-3CEF-401B-8CD2-0A5E4E3AA52A}" dt="2021-05-20T09:02:22.464" v="552" actId="20577"/>
          <ac:spMkLst>
            <pc:docMk/>
            <pc:sldMk cId="4280271926" sldId="272"/>
            <ac:spMk id="8" creationId="{EED82F1B-FCD6-41A3-9D56-472F9193B965}"/>
          </ac:spMkLst>
        </pc:spChg>
        <pc:picChg chg="add mod">
          <ac:chgData name="David Watson" userId="9dfb92fc-a593-49f3-a389-26a0818316c1" providerId="ADAL" clId="{0AD4EA0D-3CEF-401B-8CD2-0A5E4E3AA52A}" dt="2021-05-20T09:00:00.487" v="215" actId="692"/>
          <ac:picMkLst>
            <pc:docMk/>
            <pc:sldMk cId="4280271926" sldId="272"/>
            <ac:picMk id="3" creationId="{00CCD3A7-E879-4DC7-B8BF-8D3B5192DFC2}"/>
          </ac:picMkLst>
        </pc:picChg>
        <pc:picChg chg="add mod">
          <ac:chgData name="David Watson" userId="9dfb92fc-a593-49f3-a389-26a0818316c1" providerId="ADAL" clId="{0AD4EA0D-3CEF-401B-8CD2-0A5E4E3AA52A}" dt="2021-05-20T09:01:52.895" v="440" actId="692"/>
          <ac:picMkLst>
            <pc:docMk/>
            <pc:sldMk cId="4280271926" sldId="272"/>
            <ac:picMk id="5" creationId="{FDC15CE6-EC7B-4259-9705-9A6B4E75D178}"/>
          </ac:picMkLst>
        </pc:picChg>
      </pc:sldChg>
      <pc:sldChg chg="modSp mod ord">
        <pc:chgData name="David Watson" userId="9dfb92fc-a593-49f3-a389-26a0818316c1" providerId="ADAL" clId="{0AD4EA0D-3CEF-401B-8CD2-0A5E4E3AA52A}" dt="2021-05-20T09:21:00.272" v="831" actId="20577"/>
        <pc:sldMkLst>
          <pc:docMk/>
          <pc:sldMk cId="2805363165" sldId="273"/>
        </pc:sldMkLst>
        <pc:spChg chg="mod">
          <ac:chgData name="David Watson" userId="9dfb92fc-a593-49f3-a389-26a0818316c1" providerId="ADAL" clId="{0AD4EA0D-3CEF-401B-8CD2-0A5E4E3AA52A}" dt="2021-05-20T09:21:00.272" v="831" actId="20577"/>
          <ac:spMkLst>
            <pc:docMk/>
            <pc:sldMk cId="2805363165" sldId="273"/>
            <ac:spMk id="8" creationId="{EED82F1B-FCD6-41A3-9D56-472F9193B965}"/>
          </ac:spMkLst>
        </pc:spChg>
      </pc:sldChg>
      <pc:sldChg chg="del">
        <pc:chgData name="David Watson" userId="9dfb92fc-a593-49f3-a389-26a0818316c1" providerId="ADAL" clId="{0AD4EA0D-3CEF-401B-8CD2-0A5E4E3AA52A}" dt="2021-05-20T09:02:29.153" v="553" actId="47"/>
        <pc:sldMkLst>
          <pc:docMk/>
          <pc:sldMk cId="448869374" sldId="274"/>
        </pc:sldMkLst>
      </pc:sldChg>
      <pc:sldChg chg="modSp mod">
        <pc:chgData name="David Watson" userId="9dfb92fc-a593-49f3-a389-26a0818316c1" providerId="ADAL" clId="{0AD4EA0D-3CEF-401B-8CD2-0A5E4E3AA52A}" dt="2021-05-20T09:05:05.217" v="794" actId="20577"/>
        <pc:sldMkLst>
          <pc:docMk/>
          <pc:sldMk cId="2785681997" sldId="275"/>
        </pc:sldMkLst>
        <pc:spChg chg="mod">
          <ac:chgData name="David Watson" userId="9dfb92fc-a593-49f3-a389-26a0818316c1" providerId="ADAL" clId="{0AD4EA0D-3CEF-401B-8CD2-0A5E4E3AA52A}" dt="2021-05-20T09:05:05.217" v="794" actId="20577"/>
          <ac:spMkLst>
            <pc:docMk/>
            <pc:sldMk cId="2785681997" sldId="275"/>
            <ac:spMk id="8" creationId="{EED82F1B-FCD6-41A3-9D56-472F9193B965}"/>
          </ac:spMkLst>
        </pc:spChg>
      </pc:sldChg>
      <pc:sldChg chg="delSp modSp del mod">
        <pc:chgData name="David Watson" userId="9dfb92fc-a593-49f3-a389-26a0818316c1" providerId="ADAL" clId="{0AD4EA0D-3CEF-401B-8CD2-0A5E4E3AA52A}" dt="2021-05-20T09:21:17.087" v="835" actId="47"/>
        <pc:sldMkLst>
          <pc:docMk/>
          <pc:sldMk cId="3805862659" sldId="276"/>
        </pc:sldMkLst>
        <pc:spChg chg="del">
          <ac:chgData name="David Watson" userId="9dfb92fc-a593-49f3-a389-26a0818316c1" providerId="ADAL" clId="{0AD4EA0D-3CEF-401B-8CD2-0A5E4E3AA52A}" dt="2021-05-20T09:21:09.587" v="832" actId="21"/>
          <ac:spMkLst>
            <pc:docMk/>
            <pc:sldMk cId="3805862659" sldId="276"/>
            <ac:spMk id="2" creationId="{9E4156D5-1008-49A9-8E25-B2DEFFECC379}"/>
          </ac:spMkLst>
        </pc:spChg>
        <pc:spChg chg="del mod">
          <ac:chgData name="David Watson" userId="9dfb92fc-a593-49f3-a389-26a0818316c1" providerId="ADAL" clId="{0AD4EA0D-3CEF-401B-8CD2-0A5E4E3AA52A}" dt="2021-05-20T09:21:09.587" v="832" actId="21"/>
          <ac:spMkLst>
            <pc:docMk/>
            <pc:sldMk cId="3805862659" sldId="276"/>
            <ac:spMk id="3" creationId="{712AC3E6-C95A-4E08-9D70-956741AFBA4C}"/>
          </ac:spMkLst>
        </pc:spChg>
      </pc:sldChg>
    </pc:docChg>
  </pc:docChgLst>
  <pc:docChgLst>
    <pc:chgData name="Rosie McKerr" userId="84563696-7ce9-496d-a79d-236896a89af9" providerId="ADAL" clId="{54CD5678-A207-414B-854F-B9CF4C770140}"/>
    <pc:docChg chg="custSel addSld modSld sldOrd">
      <pc:chgData name="Rosie McKerr" userId="84563696-7ce9-496d-a79d-236896a89af9" providerId="ADAL" clId="{54CD5678-A207-414B-854F-B9CF4C770140}" dt="2021-05-26T07:22:59.649" v="66" actId="478"/>
      <pc:docMkLst>
        <pc:docMk/>
      </pc:docMkLst>
      <pc:sldChg chg="delSp modSp mod">
        <pc:chgData name="Rosie McKerr" userId="84563696-7ce9-496d-a79d-236896a89af9" providerId="ADAL" clId="{54CD5678-A207-414B-854F-B9CF4C770140}" dt="2021-05-26T07:22:59.649" v="66" actId="478"/>
        <pc:sldMkLst>
          <pc:docMk/>
          <pc:sldMk cId="2028802919" sldId="257"/>
        </pc:sldMkLst>
        <pc:spChg chg="del">
          <ac:chgData name="Rosie McKerr" userId="84563696-7ce9-496d-a79d-236896a89af9" providerId="ADAL" clId="{54CD5678-A207-414B-854F-B9CF4C770140}" dt="2021-05-26T07:22:58.467" v="65" actId="478"/>
          <ac:spMkLst>
            <pc:docMk/>
            <pc:sldMk cId="2028802919" sldId="257"/>
            <ac:spMk id="2" creationId="{9E4156D5-1008-49A9-8E25-B2DEFFECC379}"/>
          </ac:spMkLst>
        </pc:spChg>
        <pc:spChg chg="del">
          <ac:chgData name="Rosie McKerr" userId="84563696-7ce9-496d-a79d-236896a89af9" providerId="ADAL" clId="{54CD5678-A207-414B-854F-B9CF4C770140}" dt="2021-05-26T07:22:59.649" v="66" actId="478"/>
          <ac:spMkLst>
            <pc:docMk/>
            <pc:sldMk cId="2028802919" sldId="257"/>
            <ac:spMk id="3" creationId="{712AC3E6-C95A-4E08-9D70-956741AFBA4C}"/>
          </ac:spMkLst>
        </pc:spChg>
        <pc:spChg chg="mod">
          <ac:chgData name="Rosie McKerr" userId="84563696-7ce9-496d-a79d-236896a89af9" providerId="ADAL" clId="{54CD5678-A207-414B-854F-B9CF4C770140}" dt="2021-05-19T16:30:44.242" v="7" actId="20577"/>
          <ac:spMkLst>
            <pc:docMk/>
            <pc:sldMk cId="2028802919" sldId="257"/>
            <ac:spMk id="8" creationId="{EED82F1B-FCD6-41A3-9D56-472F9193B965}"/>
          </ac:spMkLst>
        </pc:spChg>
      </pc:sldChg>
      <pc:sldChg chg="delSp modSp mod ord">
        <pc:chgData name="Rosie McKerr" userId="84563696-7ce9-496d-a79d-236896a89af9" providerId="ADAL" clId="{54CD5678-A207-414B-854F-B9CF4C770140}" dt="2021-05-20T10:14:42.318" v="29" actId="20577"/>
        <pc:sldMkLst>
          <pc:docMk/>
          <pc:sldMk cId="2604996182" sldId="269"/>
        </pc:sldMkLst>
        <pc:spChg chg="del">
          <ac:chgData name="Rosie McKerr" userId="84563696-7ce9-496d-a79d-236896a89af9" providerId="ADAL" clId="{54CD5678-A207-414B-854F-B9CF4C770140}" dt="2021-05-19T16:31:34.112" v="12" actId="478"/>
          <ac:spMkLst>
            <pc:docMk/>
            <pc:sldMk cId="2604996182" sldId="269"/>
            <ac:spMk id="2" creationId="{9E4156D5-1008-49A9-8E25-B2DEFFECC379}"/>
          </ac:spMkLst>
        </pc:spChg>
        <pc:spChg chg="del mod">
          <ac:chgData name="Rosie McKerr" userId="84563696-7ce9-496d-a79d-236896a89af9" providerId="ADAL" clId="{54CD5678-A207-414B-854F-B9CF4C770140}" dt="2021-05-19T16:31:37.063" v="14" actId="478"/>
          <ac:spMkLst>
            <pc:docMk/>
            <pc:sldMk cId="2604996182" sldId="269"/>
            <ac:spMk id="3" creationId="{712AC3E6-C95A-4E08-9D70-956741AFBA4C}"/>
          </ac:spMkLst>
        </pc:spChg>
        <pc:spChg chg="mod">
          <ac:chgData name="Rosie McKerr" userId="84563696-7ce9-496d-a79d-236896a89af9" providerId="ADAL" clId="{54CD5678-A207-414B-854F-B9CF4C770140}" dt="2021-05-20T10:14:42.318" v="29" actId="20577"/>
          <ac:spMkLst>
            <pc:docMk/>
            <pc:sldMk cId="2604996182" sldId="269"/>
            <ac:spMk id="8" creationId="{EED82F1B-FCD6-41A3-9D56-472F9193B965}"/>
          </ac:spMkLst>
        </pc:spChg>
      </pc:sldChg>
      <pc:sldChg chg="modSp mod">
        <pc:chgData name="Rosie McKerr" userId="84563696-7ce9-496d-a79d-236896a89af9" providerId="ADAL" clId="{54CD5678-A207-414B-854F-B9CF4C770140}" dt="2021-05-20T10:15:47.260" v="34" actId="1076"/>
        <pc:sldMkLst>
          <pc:docMk/>
          <pc:sldMk cId="3402579336" sldId="270"/>
        </pc:sldMkLst>
        <pc:spChg chg="mod">
          <ac:chgData name="Rosie McKerr" userId="84563696-7ce9-496d-a79d-236896a89af9" providerId="ADAL" clId="{54CD5678-A207-414B-854F-B9CF4C770140}" dt="2021-05-20T10:15:37.573" v="33" actId="20577"/>
          <ac:spMkLst>
            <pc:docMk/>
            <pc:sldMk cId="3402579336" sldId="270"/>
            <ac:spMk id="8" creationId="{EED82F1B-FCD6-41A3-9D56-472F9193B965}"/>
          </ac:spMkLst>
        </pc:spChg>
        <pc:picChg chg="mod">
          <ac:chgData name="Rosie McKerr" userId="84563696-7ce9-496d-a79d-236896a89af9" providerId="ADAL" clId="{54CD5678-A207-414B-854F-B9CF4C770140}" dt="2021-05-20T10:15:47.260" v="34" actId="1076"/>
          <ac:picMkLst>
            <pc:docMk/>
            <pc:sldMk cId="3402579336" sldId="270"/>
            <ac:picMk id="5" creationId="{CA9B5192-35A2-460F-B47C-B0AAD4B9A00E}"/>
          </ac:picMkLst>
        </pc:picChg>
      </pc:sldChg>
      <pc:sldChg chg="modSp mod">
        <pc:chgData name="Rosie McKerr" userId="84563696-7ce9-496d-a79d-236896a89af9" providerId="ADAL" clId="{54CD5678-A207-414B-854F-B9CF4C770140}" dt="2021-05-20T10:16:04.679" v="36" actId="20577"/>
        <pc:sldMkLst>
          <pc:docMk/>
          <pc:sldMk cId="4280271926" sldId="272"/>
        </pc:sldMkLst>
        <pc:spChg chg="mod">
          <ac:chgData name="Rosie McKerr" userId="84563696-7ce9-496d-a79d-236896a89af9" providerId="ADAL" clId="{54CD5678-A207-414B-854F-B9CF4C770140}" dt="2021-05-20T10:16:04.679" v="36" actId="20577"/>
          <ac:spMkLst>
            <pc:docMk/>
            <pc:sldMk cId="4280271926" sldId="272"/>
            <ac:spMk id="8" creationId="{EED82F1B-FCD6-41A3-9D56-472F9193B965}"/>
          </ac:spMkLst>
        </pc:spChg>
        <pc:picChg chg="mod">
          <ac:chgData name="Rosie McKerr" userId="84563696-7ce9-496d-a79d-236896a89af9" providerId="ADAL" clId="{54CD5678-A207-414B-854F-B9CF4C770140}" dt="2021-05-20T10:15:58.320" v="35" actId="1076"/>
          <ac:picMkLst>
            <pc:docMk/>
            <pc:sldMk cId="4280271926" sldId="272"/>
            <ac:picMk id="5" creationId="{FDC15CE6-EC7B-4259-9705-9A6B4E75D178}"/>
          </ac:picMkLst>
        </pc:picChg>
      </pc:sldChg>
      <pc:sldChg chg="modSp mod">
        <pc:chgData name="Rosie McKerr" userId="84563696-7ce9-496d-a79d-236896a89af9" providerId="ADAL" clId="{54CD5678-A207-414B-854F-B9CF4C770140}" dt="2021-05-19T16:31:05.079" v="8" actId="20577"/>
        <pc:sldMkLst>
          <pc:docMk/>
          <pc:sldMk cId="2805363165" sldId="273"/>
        </pc:sldMkLst>
        <pc:spChg chg="mod">
          <ac:chgData name="Rosie McKerr" userId="84563696-7ce9-496d-a79d-236896a89af9" providerId="ADAL" clId="{54CD5678-A207-414B-854F-B9CF4C770140}" dt="2021-05-19T16:31:05.079" v="8" actId="20577"/>
          <ac:spMkLst>
            <pc:docMk/>
            <pc:sldMk cId="2805363165" sldId="273"/>
            <ac:spMk id="7" creationId="{D9A2C0B1-5F58-4B52-96AF-FD49066D348F}"/>
          </ac:spMkLst>
        </pc:spChg>
      </pc:sldChg>
      <pc:sldChg chg="delSp modSp add mod">
        <pc:chgData name="Rosie McKerr" userId="84563696-7ce9-496d-a79d-236896a89af9" providerId="ADAL" clId="{54CD5678-A207-414B-854F-B9CF4C770140}" dt="2021-05-19T16:34:21.969" v="20" actId="403"/>
        <pc:sldMkLst>
          <pc:docMk/>
          <pc:sldMk cId="3805862659" sldId="276"/>
        </pc:sldMkLst>
        <pc:spChg chg="mod">
          <ac:chgData name="Rosie McKerr" userId="84563696-7ce9-496d-a79d-236896a89af9" providerId="ADAL" clId="{54CD5678-A207-414B-854F-B9CF4C770140}" dt="2021-05-19T16:34:15.211" v="18" actId="1076"/>
          <ac:spMkLst>
            <pc:docMk/>
            <pc:sldMk cId="3805862659" sldId="276"/>
            <ac:spMk id="2" creationId="{9E4156D5-1008-49A9-8E25-B2DEFFECC379}"/>
          </ac:spMkLst>
        </pc:spChg>
        <pc:spChg chg="mod">
          <ac:chgData name="Rosie McKerr" userId="84563696-7ce9-496d-a79d-236896a89af9" providerId="ADAL" clId="{54CD5678-A207-414B-854F-B9CF4C770140}" dt="2021-05-19T16:34:21.969" v="20" actId="403"/>
          <ac:spMkLst>
            <pc:docMk/>
            <pc:sldMk cId="3805862659" sldId="276"/>
            <ac:spMk id="3" creationId="{712AC3E6-C95A-4E08-9D70-956741AFBA4C}"/>
          </ac:spMkLst>
        </pc:spChg>
        <pc:spChg chg="del">
          <ac:chgData name="Rosie McKerr" userId="84563696-7ce9-496d-a79d-236896a89af9" providerId="ADAL" clId="{54CD5678-A207-414B-854F-B9CF4C770140}" dt="2021-05-19T16:34:10.539" v="17" actId="478"/>
          <ac:spMkLst>
            <pc:docMk/>
            <pc:sldMk cId="3805862659" sldId="276"/>
            <ac:spMk id="7" creationId="{D9A2C0B1-5F58-4B52-96AF-FD49066D348F}"/>
          </ac:spMkLst>
        </pc:spChg>
        <pc:spChg chg="del">
          <ac:chgData name="Rosie McKerr" userId="84563696-7ce9-496d-a79d-236896a89af9" providerId="ADAL" clId="{54CD5678-A207-414B-854F-B9CF4C770140}" dt="2021-05-19T16:34:07.944" v="16" actId="478"/>
          <ac:spMkLst>
            <pc:docMk/>
            <pc:sldMk cId="3805862659" sldId="276"/>
            <ac:spMk id="8" creationId="{EED82F1B-FCD6-41A3-9D56-472F9193B965}"/>
          </ac:spMkLst>
        </pc:spChg>
      </pc:sldChg>
      <pc:sldChg chg="modSp mod">
        <pc:chgData name="Rosie McKerr" userId="84563696-7ce9-496d-a79d-236896a89af9" providerId="ADAL" clId="{54CD5678-A207-414B-854F-B9CF4C770140}" dt="2021-05-20T10:17:14.329" v="64" actId="1076"/>
        <pc:sldMkLst>
          <pc:docMk/>
          <pc:sldMk cId="3953813508" sldId="276"/>
        </pc:sldMkLst>
        <pc:spChg chg="mod">
          <ac:chgData name="Rosie McKerr" userId="84563696-7ce9-496d-a79d-236896a89af9" providerId="ADAL" clId="{54CD5678-A207-414B-854F-B9CF4C770140}" dt="2021-05-20T10:17:14.329" v="64" actId="1076"/>
          <ac:spMkLst>
            <pc:docMk/>
            <pc:sldMk cId="3953813508" sldId="276"/>
            <ac:spMk id="12" creationId="{F21F7B0C-5015-40DE-8380-C0BCA1BF3AF6}"/>
          </ac:spMkLst>
        </pc:spChg>
        <pc:graphicFrameChg chg="modGraphic">
          <ac:chgData name="Rosie McKerr" userId="84563696-7ce9-496d-a79d-236896a89af9" providerId="ADAL" clId="{54CD5678-A207-414B-854F-B9CF4C770140}" dt="2021-05-20T10:17:10.953" v="63" actId="20577"/>
          <ac:graphicFrameMkLst>
            <pc:docMk/>
            <pc:sldMk cId="3953813508" sldId="276"/>
            <ac:graphicFrameMk id="2" creationId="{776C8978-735A-4FBC-999B-BDE70E7E1C59}"/>
          </ac:graphicFrameMkLst>
        </pc:graphicFrameChg>
      </pc:sldChg>
    </pc:docChg>
  </pc:docChgLst>
  <pc:docChgLst>
    <pc:chgData name="David Watson" userId="S::david.watson@funds-axis.com::9dfb92fc-a593-49f3-a389-26a0818316c1" providerId="AD" clId="Web-{6A127013-EAEF-53D9-FC87-D38131FA5B2F}"/>
    <pc:docChg chg="modSld">
      <pc:chgData name="David Watson" userId="S::david.watson@funds-axis.com::9dfb92fc-a593-49f3-a389-26a0818316c1" providerId="AD" clId="Web-{6A127013-EAEF-53D9-FC87-D38131FA5B2F}" dt="2021-05-20T08:54:21.939" v="254" actId="20577"/>
      <pc:docMkLst>
        <pc:docMk/>
      </pc:docMkLst>
      <pc:sldChg chg="delSp modSp">
        <pc:chgData name="David Watson" userId="S::david.watson@funds-axis.com::9dfb92fc-a593-49f3-a389-26a0818316c1" providerId="AD" clId="Web-{6A127013-EAEF-53D9-FC87-D38131FA5B2F}" dt="2021-05-20T08:54:21.939" v="254" actId="20577"/>
        <pc:sldMkLst>
          <pc:docMk/>
          <pc:sldMk cId="3402579336" sldId="270"/>
        </pc:sldMkLst>
        <pc:spChg chg="del">
          <ac:chgData name="David Watson" userId="S::david.watson@funds-axis.com::9dfb92fc-a593-49f3-a389-26a0818316c1" providerId="AD" clId="Web-{6A127013-EAEF-53D9-FC87-D38131FA5B2F}" dt="2021-05-20T08:53:36.141" v="47"/>
          <ac:spMkLst>
            <pc:docMk/>
            <pc:sldMk cId="3402579336" sldId="270"/>
            <ac:spMk id="3" creationId="{446B4C41-3ACC-447D-A3CD-90DD50B40243}"/>
          </ac:spMkLst>
        </pc:spChg>
        <pc:spChg chg="mod">
          <ac:chgData name="David Watson" userId="S::david.watson@funds-axis.com::9dfb92fc-a593-49f3-a389-26a0818316c1" providerId="AD" clId="Web-{6A127013-EAEF-53D9-FC87-D38131FA5B2F}" dt="2021-05-20T08:54:21.939" v="254" actId="20577"/>
          <ac:spMkLst>
            <pc:docMk/>
            <pc:sldMk cId="3402579336" sldId="270"/>
            <ac:spMk id="8" creationId="{EED82F1B-FCD6-41A3-9D56-472F9193B965}"/>
          </ac:spMkLst>
        </pc:spChg>
        <pc:picChg chg="del">
          <ac:chgData name="David Watson" userId="S::david.watson@funds-axis.com::9dfb92fc-a593-49f3-a389-26a0818316c1" providerId="AD" clId="Web-{6A127013-EAEF-53D9-FC87-D38131FA5B2F}" dt="2021-05-20T08:53:36.125" v="46"/>
          <ac:picMkLst>
            <pc:docMk/>
            <pc:sldMk cId="3402579336" sldId="270"/>
            <ac:picMk id="2" creationId="{84421159-5206-40A0-91EC-F2C5F6983844}"/>
          </ac:picMkLst>
        </pc:picChg>
      </pc:sldChg>
      <pc:sldChg chg="modSp">
        <pc:chgData name="David Watson" userId="S::david.watson@funds-axis.com::9dfb92fc-a593-49f3-a389-26a0818316c1" providerId="AD" clId="Web-{6A127013-EAEF-53D9-FC87-D38131FA5B2F}" dt="2021-05-20T08:52:39.124" v="45" actId="20577"/>
        <pc:sldMkLst>
          <pc:docMk/>
          <pc:sldMk cId="3805862659" sldId="276"/>
        </pc:sldMkLst>
        <pc:spChg chg="mod">
          <ac:chgData name="David Watson" userId="S::david.watson@funds-axis.com::9dfb92fc-a593-49f3-a389-26a0818316c1" providerId="AD" clId="Web-{6A127013-EAEF-53D9-FC87-D38131FA5B2F}" dt="2021-05-20T08:52:39.124" v="45" actId="20577"/>
          <ac:spMkLst>
            <pc:docMk/>
            <pc:sldMk cId="3805862659" sldId="276"/>
            <ac:spMk id="3" creationId="{712AC3E6-C95A-4E08-9D70-956741AFBA4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UCITS21 –</a:t>
            </a:r>
            <a:r>
              <a:rPr lang="en-US" sz="4000" dirty="0">
                <a:solidFill>
                  <a:schemeClr val="bg1"/>
                </a:solidFill>
                <a:latin typeface="Nunito Sans" panose="00000500000000000000" pitchFamily="2" charset="0"/>
              </a:rPr>
              <a:t> Max. 25% in Covered Bonds</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268540"/>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730205"/>
            <a:ext cx="7335254" cy="230832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UCITS21 monitors </a:t>
            </a:r>
            <a:r>
              <a:rPr lang="en-US" sz="1800" b="1" dirty="0">
                <a:latin typeface="Nunito Sans" panose="00000500000000000000" pitchFamily="2" charset="0"/>
                <a:ea typeface="Calibri" charset="0"/>
                <a:cs typeface="Calibri" charset="0"/>
              </a:rPr>
              <a:t>COLL 5.2.11 R (5A) </a:t>
            </a:r>
            <a:r>
              <a:rPr lang="en-US" sz="1800" dirty="0">
                <a:latin typeface="Nunito Sans" panose="00000500000000000000" pitchFamily="2" charset="0"/>
                <a:ea typeface="Calibri" charset="0"/>
                <a:cs typeface="Calibri" charset="0"/>
              </a:rPr>
              <a:t>and evaluates the percentage of the portfolio for each issuer of covered bonds. A breach will occur if more then 25% of the portfolio is in any single issuer of covered bonds.</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This rule only applies to bonds issued by a credit institution with special public supervision.</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37620"/>
            <a:ext cx="61519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What asset type groups does it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390576"/>
            <a:ext cx="7545291" cy="36933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This rule is applied to assets that are Covered Bonds.</a:t>
            </a:r>
          </a:p>
        </p:txBody>
      </p:sp>
      <p:sp>
        <p:nvSpPr>
          <p:cNvPr id="4" name="Rectangle 3">
            <a:extLst>
              <a:ext uri="{FF2B5EF4-FFF2-40B4-BE49-F238E27FC236}">
                <a16:creationId xmlns:a16="http://schemas.microsoft.com/office/drawing/2014/main" id="{44EF47A4-2BC0-4EFC-B65D-ADF148AEAD6E}"/>
              </a:ext>
            </a:extLst>
          </p:cNvPr>
          <p:cNvSpPr/>
          <p:nvPr/>
        </p:nvSpPr>
        <p:spPr>
          <a:xfrm>
            <a:off x="4055043" y="2185287"/>
            <a:ext cx="2406717"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6B6C00BE-070F-47BA-B0CC-736238C9007D}"/>
              </a:ext>
            </a:extLst>
          </p:cNvPr>
          <p:cNvCxnSpPr>
            <a:cxnSpLocks/>
          </p:cNvCxnSpPr>
          <p:nvPr/>
        </p:nvCxnSpPr>
        <p:spPr>
          <a:xfrm flipV="1">
            <a:off x="3314472" y="2420756"/>
            <a:ext cx="740571" cy="538217"/>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DE7F579-7D86-46E3-A512-B289852C9B12}"/>
              </a:ext>
            </a:extLst>
          </p:cNvPr>
          <p:cNvSpPr/>
          <p:nvPr/>
        </p:nvSpPr>
        <p:spPr>
          <a:xfrm>
            <a:off x="1251743" y="2971463"/>
            <a:ext cx="2062729" cy="1423802"/>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Standard Transferable Securities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BP, RBS etc.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FCF0266-E657-4CC6-800E-5815F93D9BB2}"/>
              </a:ext>
            </a:extLst>
          </p:cNvPr>
          <p:cNvSpPr/>
          <p:nvPr/>
        </p:nvSpPr>
        <p:spPr>
          <a:xfrm>
            <a:off x="4038055" y="2995358"/>
            <a:ext cx="2406717" cy="737294"/>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Government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Issuers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9537437-B68C-40E9-985B-07279E06C29D}"/>
              </a:ext>
            </a:extLst>
          </p:cNvPr>
          <p:cNvSpPr/>
          <p:nvPr/>
        </p:nvSpPr>
        <p:spPr>
          <a:xfrm>
            <a:off x="7055145" y="2995358"/>
            <a:ext cx="2406717" cy="737294"/>
          </a:xfrm>
          <a:prstGeom prst="rect">
            <a:avLst/>
          </a:prstGeom>
          <a:solidFill>
            <a:srgbClr val="31D4CF"/>
          </a:solid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Covered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Bonds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C8EC8DF-5604-4289-8B7D-52E48D40E642}"/>
              </a:ext>
            </a:extLst>
          </p:cNvPr>
          <p:cNvSpPr/>
          <p:nvPr/>
        </p:nvSpPr>
        <p:spPr>
          <a:xfrm>
            <a:off x="7363698" y="4395265"/>
            <a:ext cx="1789609"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5 / 25 / 80 Rule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940E2E5-DD10-4AC6-805B-091FCEF1A1EE}"/>
              </a:ext>
            </a:extLst>
          </p:cNvPr>
          <p:cNvSpPr/>
          <p:nvPr/>
        </p:nvSpPr>
        <p:spPr>
          <a:xfrm>
            <a:off x="1388302" y="4908066"/>
            <a:ext cx="1789609" cy="648233"/>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5 / 10 / 40 Rule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(i.e. UCITS 16 / 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6738C5F-95E7-4AC9-AB72-2DC042B26196}"/>
              </a:ext>
            </a:extLst>
          </p:cNvPr>
          <p:cNvSpPr/>
          <p:nvPr/>
        </p:nvSpPr>
        <p:spPr>
          <a:xfrm>
            <a:off x="4032498" y="4222492"/>
            <a:ext cx="2412274" cy="1650275"/>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35% any one issuer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100% if: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 Prospectus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Max 30% any 1 issue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Minimum 6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16FA105A-3FC0-462B-B068-BD39B008F993}"/>
              </a:ext>
            </a:extLst>
          </p:cNvPr>
          <p:cNvCxnSpPr>
            <a:cxnSpLocks/>
            <a:stCxn id="19" idx="0"/>
          </p:cNvCxnSpPr>
          <p:nvPr/>
        </p:nvCxnSpPr>
        <p:spPr>
          <a:xfrm flipV="1">
            <a:off x="2283107" y="4395266"/>
            <a:ext cx="0" cy="51280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00031E-8538-496C-92C1-9E93EF9FF74C}"/>
              </a:ext>
            </a:extLst>
          </p:cNvPr>
          <p:cNvCxnSpPr>
            <a:cxnSpLocks/>
            <a:stCxn id="17" idx="0"/>
          </p:cNvCxnSpPr>
          <p:nvPr/>
        </p:nvCxnSpPr>
        <p:spPr>
          <a:xfrm flipV="1">
            <a:off x="8258503" y="3732653"/>
            <a:ext cx="0" cy="662612"/>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83C382B-A0F7-4AA3-8655-DAFDFAE2F45F}"/>
              </a:ext>
            </a:extLst>
          </p:cNvPr>
          <p:cNvCxnSpPr>
            <a:cxnSpLocks/>
          </p:cNvCxnSpPr>
          <p:nvPr/>
        </p:nvCxnSpPr>
        <p:spPr>
          <a:xfrm>
            <a:off x="6467748" y="2420756"/>
            <a:ext cx="587397" cy="574601"/>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D0104CC-4F26-430E-8AD7-A7B3BF15E9F3}"/>
              </a:ext>
            </a:extLst>
          </p:cNvPr>
          <p:cNvCxnSpPr>
            <a:cxnSpLocks/>
          </p:cNvCxnSpPr>
          <p:nvPr/>
        </p:nvCxnSpPr>
        <p:spPr>
          <a:xfrm flipV="1">
            <a:off x="5238634" y="3746132"/>
            <a:ext cx="1" cy="47636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9D60B0-7453-41F1-A7D0-6BD320C9EED2}"/>
              </a:ext>
            </a:extLst>
          </p:cNvPr>
          <p:cNvCxnSpPr>
            <a:cxnSpLocks/>
          </p:cNvCxnSpPr>
          <p:nvPr/>
        </p:nvCxnSpPr>
        <p:spPr>
          <a:xfrm flipV="1">
            <a:off x="5258401" y="2689864"/>
            <a:ext cx="0" cy="311855"/>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36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animBg="1"/>
      <p:bldP spid="15" grpId="0" animBg="1"/>
      <p:bldP spid="17" grpId="0" animBg="1"/>
      <p:bldP spid="19"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806989"/>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268654"/>
            <a:ext cx="7335254" cy="2308324"/>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This rule primarily uses the following fields: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Rule Custom </a:t>
            </a:r>
            <a:r>
              <a:rPr lang="en-US" dirty="0" err="1">
                <a:latin typeface="Nunito Sans" panose="00000500000000000000" pitchFamily="2" charset="0"/>
                <a:ea typeface="Calibri" charset="0"/>
                <a:cs typeface="Calibri" charset="0"/>
              </a:rPr>
              <a:t>Attribute.Covered</a:t>
            </a:r>
            <a:r>
              <a:rPr lang="en-US" dirty="0">
                <a:latin typeface="Nunito Sans" panose="00000500000000000000" pitchFamily="2" charset="0"/>
                <a:ea typeface="Calibri" charset="0"/>
                <a:cs typeface="Calibri" charset="0"/>
              </a:rPr>
              <a:t> Bonds</a:t>
            </a:r>
          </a:p>
          <a:p>
            <a:pPr marL="285750" lvl="1" indent="-285750">
              <a:buFont typeface="Arial" panose="020B0604020202020204" pitchFamily="34" charset="0"/>
              <a:buChar char="•"/>
              <a:defRPr/>
            </a:pPr>
            <a:r>
              <a:rPr lang="en-US" dirty="0" err="1">
                <a:latin typeface="Nunito Sans" panose="00000500000000000000" pitchFamily="2" charset="0"/>
                <a:ea typeface="Calibri" charset="0"/>
                <a:cs typeface="Calibri" charset="0"/>
              </a:rPr>
              <a:t>List.Covered</a:t>
            </a:r>
            <a:r>
              <a:rPr lang="en-US" dirty="0">
                <a:latin typeface="Nunito Sans" panose="00000500000000000000" pitchFamily="2" charset="0"/>
                <a:ea typeface="Calibri" charset="0"/>
                <a:cs typeface="Calibri" charset="0"/>
              </a:rPr>
              <a:t> Bonds</a:t>
            </a:r>
          </a:p>
          <a:p>
            <a:pPr marL="0" lvl="1">
              <a:defRPr/>
            </a:pPr>
            <a:endParaRPr lang="en-US" dirty="0">
              <a:latin typeface="Nunito Sans" panose="00000500000000000000" pitchFamily="2" charset="0"/>
              <a:ea typeface="Calibri" charset="0"/>
              <a:cs typeface="Calibri" charset="0"/>
            </a:endParaRPr>
          </a:p>
        </p:txBody>
      </p:sp>
      <p:sp>
        <p:nvSpPr>
          <p:cNvPr id="4" name="TextBox 3">
            <a:extLst>
              <a:ext uri="{FF2B5EF4-FFF2-40B4-BE49-F238E27FC236}">
                <a16:creationId xmlns:a16="http://schemas.microsoft.com/office/drawing/2014/main" id="{31E92570-8F51-4394-9459-B9AD48F7481B}"/>
              </a:ext>
            </a:extLst>
          </p:cNvPr>
          <p:cNvSpPr txBox="1"/>
          <p:nvPr/>
        </p:nvSpPr>
        <p:spPr>
          <a:xfrm>
            <a:off x="449178" y="4088128"/>
            <a:ext cx="9176084"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Why might this rule be flagging as a breach?</a:t>
            </a:r>
          </a:p>
        </p:txBody>
      </p:sp>
      <p:sp>
        <p:nvSpPr>
          <p:cNvPr id="5" name="TextBox 4">
            <a:extLst>
              <a:ext uri="{FF2B5EF4-FFF2-40B4-BE49-F238E27FC236}">
                <a16:creationId xmlns:a16="http://schemas.microsoft.com/office/drawing/2014/main" id="{46F4412B-0C7C-45B7-A239-541F6BC0A96B}"/>
              </a:ext>
            </a:extLst>
          </p:cNvPr>
          <p:cNvSpPr txBox="1"/>
          <p:nvPr/>
        </p:nvSpPr>
        <p:spPr>
          <a:xfrm>
            <a:off x="449178" y="4873951"/>
            <a:ext cx="9176084" cy="646331"/>
          </a:xfrm>
          <a:prstGeom prst="rect">
            <a:avLst/>
          </a:prstGeom>
          <a:noFill/>
        </p:spPr>
        <p:txBody>
          <a:bodyPr wrap="square" lIns="91440" tIns="45720" rIns="91440" bIns="45720" rtlCol="0" anchor="t">
            <a:spAutoFit/>
          </a:bodyPr>
          <a:lstStyle/>
          <a:p>
            <a:pPr marL="285750" lvl="1" indent="-285750">
              <a:buFont typeface="Arial" panose="020B0604020202020204" pitchFamily="34" charset="0"/>
              <a:buChar char="•"/>
              <a:defRPr/>
            </a:pPr>
            <a:r>
              <a:rPr lang="en-US" dirty="0">
                <a:latin typeface="Nunito Sans"/>
                <a:ea typeface="Calibri" charset="0"/>
                <a:cs typeface="Calibri"/>
              </a:rPr>
              <a:t>The Issuer for the security may be defined incorrectly. </a:t>
            </a: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dirty="0">
                <a:latin typeface="Nunito Sans"/>
                <a:ea typeface="Calibri" charset="0"/>
                <a:cs typeface="Calibri"/>
              </a:rPr>
              <a:t>The security may be incorrectly defined on the </a:t>
            </a:r>
            <a:r>
              <a:rPr lang="en-US" b="1" dirty="0">
                <a:latin typeface="Nunito Sans"/>
                <a:ea typeface="Calibri" charset="0"/>
                <a:cs typeface="Calibri"/>
              </a:rPr>
              <a:t>Covered Bonds</a:t>
            </a:r>
            <a:r>
              <a:rPr lang="en-US" dirty="0">
                <a:latin typeface="Nunito Sans"/>
                <a:ea typeface="Calibri" charset="0"/>
                <a:cs typeface="Calibri"/>
              </a:rPr>
              <a:t> black/white list.</a:t>
            </a: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604996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71858"/>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033523"/>
            <a:ext cx="8085224" cy="4924425"/>
          </a:xfrm>
          <a:prstGeom prst="rect">
            <a:avLst/>
          </a:prstGeom>
          <a:noFill/>
        </p:spPr>
        <p:txBody>
          <a:bodyPr wrap="square" lIns="91440" tIns="45720" rIns="91440" bIns="45720" rtlCol="0" anchor="t">
            <a:spAutoFit/>
          </a:bodyPr>
          <a:lstStyle/>
          <a:p>
            <a:pPr marL="0" lvl="1">
              <a:defRPr/>
            </a:pPr>
            <a:r>
              <a:rPr lang="en-US" dirty="0">
                <a:latin typeface="Nunito Sans" panose="00000500000000000000" pitchFamily="2" charset="0"/>
                <a:ea typeface="Calibri" charset="0"/>
                <a:cs typeface="Calibri" charset="0"/>
              </a:rPr>
              <a:t>First - you must establish why the breach is occurring. </a:t>
            </a:r>
          </a:p>
          <a:p>
            <a:pPr marL="0" lvl="1">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b="1" dirty="0">
                <a:latin typeface="Nunito Sans" panose="00000500000000000000" pitchFamily="2" charset="0"/>
                <a:ea typeface="Calibri" charset="0"/>
                <a:cs typeface="Calibri" charset="0"/>
              </a:rPr>
              <a:t>Company Review</a:t>
            </a:r>
          </a:p>
          <a:p>
            <a:pPr marL="0" lvl="1">
              <a:defRPr/>
            </a:pPr>
            <a:r>
              <a:rPr lang="en-US" dirty="0">
                <a:latin typeface="Nunito Sans" panose="00000500000000000000" pitchFamily="2" charset="0"/>
                <a:ea typeface="Calibri" charset="0"/>
                <a:cs typeface="Calibri" charset="0"/>
              </a:rPr>
              <a:t>Using a holdings export report, verify that the issuer is consistent with the security description. </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No debt instrument should have an Issuer value of “UNKNOWN”. This will need to be corrected.</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a:ea typeface="Calibri" charset="0"/>
                <a:cs typeface="Calibri"/>
              </a:rPr>
              <a:t>Before updating a security's company field, you must ensure the correct issuer is already set up in the Company Master. Following this you can then amend the “Company” field in the relevant instrument master for the security.</a:t>
            </a:r>
          </a:p>
          <a:p>
            <a:pPr marL="0" lvl="1">
              <a:defRPr/>
            </a:pPr>
            <a:endParaRPr lang="en-US" sz="1600" dirty="0">
              <a:latin typeface="Nunito Sans"/>
              <a:ea typeface="Calibri" charset="0"/>
              <a:cs typeface="Calibri"/>
            </a:endParaRPr>
          </a:p>
          <a:p>
            <a:pPr marL="0" lvl="1">
              <a:defRPr/>
            </a:pPr>
            <a:endParaRPr lang="en-US" sz="1600" dirty="0">
              <a:latin typeface="Nunito Sans"/>
              <a:ea typeface="Calibri" charset="0"/>
              <a:cs typeface="Calibri"/>
            </a:endParaRPr>
          </a:p>
          <a:p>
            <a:pPr marL="0" lvl="1">
              <a:defRPr/>
            </a:pPr>
            <a:endParaRPr lang="en-US" sz="1600" dirty="0">
              <a:latin typeface="Nunito Sans"/>
              <a:ea typeface="Calibri" charset="0"/>
              <a:cs typeface="Calibri"/>
            </a:endParaRPr>
          </a:p>
          <a:p>
            <a:pPr marL="0" lvl="1">
              <a:defRPr/>
            </a:pPr>
            <a:endParaRPr lang="en-US" sz="1600" dirty="0">
              <a:latin typeface="Nunito Sans"/>
              <a:ea typeface="Calibri" charset="0"/>
              <a:cs typeface="Calibri"/>
            </a:endParaRPr>
          </a:p>
          <a:p>
            <a:pPr marL="0" lvl="1">
              <a:defRPr/>
            </a:pPr>
            <a:endParaRPr lang="en-US" sz="1600" dirty="0">
              <a:latin typeface="Nunito Sans"/>
              <a:ea typeface="Calibri" charset="0"/>
              <a:cs typeface="Calibri"/>
            </a:endParaRPr>
          </a:p>
        </p:txBody>
      </p:sp>
      <p:pic>
        <p:nvPicPr>
          <p:cNvPr id="5" name="Picture 4">
            <a:extLst>
              <a:ext uri="{FF2B5EF4-FFF2-40B4-BE49-F238E27FC236}">
                <a16:creationId xmlns:a16="http://schemas.microsoft.com/office/drawing/2014/main" id="{CA9B5192-35A2-460F-B47C-B0AAD4B9A00E}"/>
              </a:ext>
            </a:extLst>
          </p:cNvPr>
          <p:cNvPicPr>
            <a:picLocks noChangeAspect="1"/>
          </p:cNvPicPr>
          <p:nvPr/>
        </p:nvPicPr>
        <p:blipFill>
          <a:blip r:embed="rId2"/>
          <a:stretch>
            <a:fillRect/>
          </a:stretch>
        </p:blipFill>
        <p:spPr>
          <a:xfrm>
            <a:off x="657126" y="4942868"/>
            <a:ext cx="3834663" cy="378421"/>
          </a:xfrm>
          <a:prstGeom prst="rect">
            <a:avLst/>
          </a:prstGeom>
          <a:ln>
            <a:solidFill>
              <a:schemeClr val="tx1"/>
            </a:solidFill>
          </a:ln>
        </p:spPr>
      </p:pic>
    </p:spTree>
    <p:extLst>
      <p:ext uri="{BB962C8B-B14F-4D97-AF65-F5344CB8AC3E}">
        <p14:creationId xmlns:p14="http://schemas.microsoft.com/office/powerpoint/2010/main" val="340257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41526"/>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103191"/>
            <a:ext cx="8294229" cy="5755422"/>
          </a:xfrm>
          <a:prstGeom prst="rect">
            <a:avLst/>
          </a:prstGeom>
          <a:noFill/>
        </p:spPr>
        <p:txBody>
          <a:bodyPr wrap="square" rtlCol="0">
            <a:spAutoFit/>
          </a:bodyPr>
          <a:lstStyle/>
          <a:p>
            <a:pPr marL="0" lvl="1">
              <a:defRPr/>
            </a:pPr>
            <a:endParaRPr lang="en-US" sz="1600" b="1"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Black/White List Review</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Go to </a:t>
            </a:r>
            <a:r>
              <a:rPr lang="en-US" sz="1600" i="1" dirty="0">
                <a:latin typeface="Nunito Sans" panose="00000500000000000000" pitchFamily="2" charset="0"/>
                <a:ea typeface="Calibri" charset="0"/>
                <a:cs typeface="Calibri" charset="0"/>
              </a:rPr>
              <a:t>Business Administration -&gt; Data Management &amp; Uploads -&gt; Black/White List Uploads</a:t>
            </a: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endParaRPr lang="en-US" sz="1600" i="1"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Set the List Type to be “Covered Bonds” and click the “Search” button to filter for these.</a:t>
            </a: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it is not a Covered Bond, you will need to delete the entry and get an approval.</a:t>
            </a:r>
          </a:p>
          <a:p>
            <a:pPr marL="0" lvl="1">
              <a:defRPr/>
            </a:pPr>
            <a:endParaRPr lang="en-US" sz="1600" dirty="0">
              <a:latin typeface="Nunito Sans" panose="00000500000000000000" pitchFamily="2" charset="0"/>
              <a:ea typeface="Calibri" charset="0"/>
              <a:cs typeface="Calibri" charset="0"/>
            </a:endParaRPr>
          </a:p>
        </p:txBody>
      </p:sp>
      <p:pic>
        <p:nvPicPr>
          <p:cNvPr id="3" name="Picture 2">
            <a:extLst>
              <a:ext uri="{FF2B5EF4-FFF2-40B4-BE49-F238E27FC236}">
                <a16:creationId xmlns:a16="http://schemas.microsoft.com/office/drawing/2014/main" id="{00CCD3A7-E879-4DC7-B8BF-8D3B5192DFC2}"/>
              </a:ext>
            </a:extLst>
          </p:cNvPr>
          <p:cNvPicPr>
            <a:picLocks noChangeAspect="1"/>
          </p:cNvPicPr>
          <p:nvPr/>
        </p:nvPicPr>
        <p:blipFill>
          <a:blip r:embed="rId2"/>
          <a:stretch>
            <a:fillRect/>
          </a:stretch>
        </p:blipFill>
        <p:spPr>
          <a:xfrm>
            <a:off x="496376" y="2422757"/>
            <a:ext cx="4447413" cy="1950910"/>
          </a:xfrm>
          <a:prstGeom prst="rect">
            <a:avLst/>
          </a:prstGeom>
          <a:ln>
            <a:solidFill>
              <a:schemeClr val="tx1"/>
            </a:solidFill>
          </a:ln>
        </p:spPr>
      </p:pic>
      <p:pic>
        <p:nvPicPr>
          <p:cNvPr id="5" name="Picture 4">
            <a:extLst>
              <a:ext uri="{FF2B5EF4-FFF2-40B4-BE49-F238E27FC236}">
                <a16:creationId xmlns:a16="http://schemas.microsoft.com/office/drawing/2014/main" id="{FDC15CE6-EC7B-4259-9705-9A6B4E75D178}"/>
              </a:ext>
            </a:extLst>
          </p:cNvPr>
          <p:cNvPicPr>
            <a:picLocks noChangeAspect="1"/>
          </p:cNvPicPr>
          <p:nvPr/>
        </p:nvPicPr>
        <p:blipFill>
          <a:blip r:embed="rId3"/>
          <a:stretch>
            <a:fillRect/>
          </a:stretch>
        </p:blipFill>
        <p:spPr>
          <a:xfrm>
            <a:off x="496376" y="5208944"/>
            <a:ext cx="2812024" cy="784928"/>
          </a:xfrm>
          <a:prstGeom prst="rect">
            <a:avLst/>
          </a:prstGeom>
          <a:solidFill>
            <a:schemeClr val="tx1"/>
          </a:solidFill>
          <a:ln>
            <a:solidFill>
              <a:schemeClr val="tx1"/>
            </a:solidFill>
          </a:ln>
        </p:spPr>
      </p:pic>
    </p:spTree>
    <p:extLst>
      <p:ext uri="{BB962C8B-B14F-4D97-AF65-F5344CB8AC3E}">
        <p14:creationId xmlns:p14="http://schemas.microsoft.com/office/powerpoint/2010/main" val="428027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98581"/>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validate this breach?</a:t>
            </a:r>
          </a:p>
        </p:txBody>
      </p:sp>
      <p:graphicFrame>
        <p:nvGraphicFramePr>
          <p:cNvPr id="2" name="Table 8">
            <a:extLst>
              <a:ext uri="{FF2B5EF4-FFF2-40B4-BE49-F238E27FC236}">
                <a16:creationId xmlns:a16="http://schemas.microsoft.com/office/drawing/2014/main" id="{776C8978-735A-4FBC-999B-BDE70E7E1C59}"/>
              </a:ext>
            </a:extLst>
          </p:cNvPr>
          <p:cNvGraphicFramePr>
            <a:graphicFrameLocks noGrp="1"/>
          </p:cNvGraphicFramePr>
          <p:nvPr>
            <p:extLst>
              <p:ext uri="{D42A27DB-BD31-4B8C-83A1-F6EECF244321}">
                <p14:modId xmlns:p14="http://schemas.microsoft.com/office/powerpoint/2010/main" val="2149786168"/>
              </p:ext>
            </p:extLst>
          </p:nvPr>
        </p:nvGraphicFramePr>
        <p:xfrm>
          <a:off x="449177" y="1782572"/>
          <a:ext cx="9591806" cy="1560300"/>
        </p:xfrm>
        <a:graphic>
          <a:graphicData uri="http://schemas.openxmlformats.org/drawingml/2006/table">
            <a:tbl>
              <a:tblPr firstRow="1" bandRow="1">
                <a:tableStyleId>{7DF18680-E054-41AD-8BC1-D1AEF772440D}</a:tableStyleId>
              </a:tblPr>
              <a:tblGrid>
                <a:gridCol w="1013863">
                  <a:extLst>
                    <a:ext uri="{9D8B030D-6E8A-4147-A177-3AD203B41FA5}">
                      <a16:colId xmlns:a16="http://schemas.microsoft.com/office/drawing/2014/main" val="674715936"/>
                    </a:ext>
                  </a:extLst>
                </a:gridCol>
                <a:gridCol w="2219727">
                  <a:extLst>
                    <a:ext uri="{9D8B030D-6E8A-4147-A177-3AD203B41FA5}">
                      <a16:colId xmlns:a16="http://schemas.microsoft.com/office/drawing/2014/main" val="517564940"/>
                    </a:ext>
                  </a:extLst>
                </a:gridCol>
                <a:gridCol w="1803633">
                  <a:extLst>
                    <a:ext uri="{9D8B030D-6E8A-4147-A177-3AD203B41FA5}">
                      <a16:colId xmlns:a16="http://schemas.microsoft.com/office/drawing/2014/main" val="4089029939"/>
                    </a:ext>
                  </a:extLst>
                </a:gridCol>
                <a:gridCol w="1451295">
                  <a:extLst>
                    <a:ext uri="{9D8B030D-6E8A-4147-A177-3AD203B41FA5}">
                      <a16:colId xmlns:a16="http://schemas.microsoft.com/office/drawing/2014/main" val="3081095888"/>
                    </a:ext>
                  </a:extLst>
                </a:gridCol>
                <a:gridCol w="1579288">
                  <a:extLst>
                    <a:ext uri="{9D8B030D-6E8A-4147-A177-3AD203B41FA5}">
                      <a16:colId xmlns:a16="http://schemas.microsoft.com/office/drawing/2014/main" val="4268680347"/>
                    </a:ext>
                  </a:extLst>
                </a:gridCol>
                <a:gridCol w="1524000">
                  <a:extLst>
                    <a:ext uri="{9D8B030D-6E8A-4147-A177-3AD203B41FA5}">
                      <a16:colId xmlns:a16="http://schemas.microsoft.com/office/drawing/2014/main" val="34654047"/>
                    </a:ext>
                  </a:extLst>
                </a:gridCol>
              </a:tblGrid>
              <a:tr h="0">
                <a:tc>
                  <a:txBody>
                    <a:bodyPr/>
                    <a:lstStyle/>
                    <a:p>
                      <a:pPr algn="ctr"/>
                      <a:r>
                        <a:rPr lang="en-GB" sz="1600" dirty="0">
                          <a:latin typeface="Nunito Sans" panose="00000500000000000000" pitchFamily="2" charset="0"/>
                        </a:rPr>
                        <a:t>SEDOL</a:t>
                      </a:r>
                    </a:p>
                  </a:txBody>
                  <a:tcPr marL="68220" marR="68220" marT="34110" marB="34110" anchor="ctr">
                    <a:solidFill>
                      <a:srgbClr val="31D4CF"/>
                    </a:solidFill>
                  </a:tcPr>
                </a:tc>
                <a:tc>
                  <a:txBody>
                    <a:bodyPr/>
                    <a:lstStyle/>
                    <a:p>
                      <a:pPr algn="ctr"/>
                      <a:r>
                        <a:rPr lang="en-GB" sz="1600" dirty="0">
                          <a:latin typeface="Nunito Sans" panose="00000500000000000000" pitchFamily="2" charset="0"/>
                        </a:rPr>
                        <a:t>Security Name</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latin typeface="Nunito Sans" panose="00000500000000000000" pitchFamily="2" charset="0"/>
                        </a:rPr>
                        <a:t>Exposure</a:t>
                      </a:r>
                    </a:p>
                  </a:txBody>
                  <a:tcPr marL="68220" marR="68220" marT="34110" marB="34110" anchor="ctr">
                    <a:solidFill>
                      <a:srgbClr val="31D4CF"/>
                    </a:solidFill>
                  </a:tcPr>
                </a:tc>
                <a:tc>
                  <a:txBody>
                    <a:bodyPr/>
                    <a:lstStyle/>
                    <a:p>
                      <a:pPr algn="ctr"/>
                      <a:r>
                        <a:rPr lang="en-GB" sz="1600" dirty="0">
                          <a:latin typeface="Nunito Sans" panose="00000500000000000000" pitchFamily="2" charset="0"/>
                        </a:rPr>
                        <a:t>Exposure %</a:t>
                      </a:r>
                    </a:p>
                  </a:txBody>
                  <a:tcPr marL="68220" marR="68220" marT="34110" marB="34110" anchor="ctr">
                    <a:solidFill>
                      <a:srgbClr val="31D4CF"/>
                    </a:solidFill>
                  </a:tcPr>
                </a:tc>
                <a:tc>
                  <a:txBody>
                    <a:bodyPr/>
                    <a:lstStyle/>
                    <a:p>
                      <a:pPr algn="ctr"/>
                      <a:r>
                        <a:rPr lang="en-GB" sz="16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6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0">
                <a:tc>
                  <a:txBody>
                    <a:bodyPr/>
                    <a:lstStyle/>
                    <a:p>
                      <a:pPr algn="ctr"/>
                      <a:r>
                        <a:rPr lang="en-GB" sz="1600" dirty="0">
                          <a:latin typeface="Nunito Sans" panose="00000500000000000000" pitchFamily="2" charset="0"/>
                        </a:rPr>
                        <a:t>ABC123</a:t>
                      </a:r>
                    </a:p>
                  </a:txBody>
                  <a:tcPr marL="68220" marR="68220" marT="34110" marB="34110" anchor="ctr">
                    <a:solidFill>
                      <a:srgbClr val="EBFBFB"/>
                    </a:solidFill>
                  </a:tcPr>
                </a:tc>
                <a:tc>
                  <a:txBody>
                    <a:bodyPr/>
                    <a:lstStyle/>
                    <a:p>
                      <a:pPr algn="ctr"/>
                      <a:r>
                        <a:rPr lang="en-US" sz="1600" dirty="0">
                          <a:latin typeface="Nunito Sans" panose="00000500000000000000" pitchFamily="2" charset="0"/>
                        </a:rPr>
                        <a:t>Covered Bond 1</a:t>
                      </a:r>
                    </a:p>
                  </a:txBody>
                  <a:tcPr marL="68220" marR="68220" marT="34110" marB="34110" anchor="ctr">
                    <a:solidFill>
                      <a:srgbClr val="EBFBFB"/>
                    </a:solidFill>
                  </a:tcPr>
                </a:tc>
                <a:tc>
                  <a:txBody>
                    <a:bodyPr/>
                    <a:lstStyle/>
                    <a:p>
                      <a:pPr algn="ctr"/>
                      <a:r>
                        <a:rPr lang="en-GB" sz="1600" dirty="0">
                          <a:latin typeface="Nunito Sans" panose="00000500000000000000" pitchFamily="2" charset="0"/>
                        </a:rPr>
                        <a:t>12,000,000 </a:t>
                      </a:r>
                    </a:p>
                  </a:txBody>
                  <a:tcPr marL="68220" marR="68220" marT="34110" marB="34110" anchor="ctr">
                    <a:solidFill>
                      <a:srgbClr val="EBFBFB"/>
                    </a:solidFill>
                  </a:tcPr>
                </a:tc>
                <a:tc>
                  <a:txBody>
                    <a:bodyPr/>
                    <a:lstStyle/>
                    <a:p>
                      <a:pPr algn="ctr"/>
                      <a:r>
                        <a:rPr lang="en-GB" sz="1600" dirty="0">
                          <a:latin typeface="Nunito Sans" panose="00000500000000000000" pitchFamily="2" charset="0"/>
                        </a:rPr>
                        <a:t>12.0000</a:t>
                      </a:r>
                    </a:p>
                  </a:txBody>
                  <a:tcPr marL="68220" marR="68220" marT="34110" marB="34110" anchor="ctr">
                    <a:solidFill>
                      <a:srgbClr val="EBFBFB"/>
                    </a:solidFill>
                  </a:tcPr>
                </a:tc>
                <a:tc>
                  <a:txBody>
                    <a:bodyPr/>
                    <a:lstStyle/>
                    <a:p>
                      <a:pPr algn="ctr"/>
                      <a:r>
                        <a:rPr lang="en-GB" sz="1600" dirty="0">
                          <a:latin typeface="Nunito Sans" panose="00000500000000000000" pitchFamily="2" charset="0"/>
                        </a:rPr>
                        <a:t>100,000,000</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XYZ Holdings</a:t>
                      </a: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600" dirty="0">
                          <a:latin typeface="Nunito Sans" panose="00000500000000000000" pitchFamily="2" charset="0"/>
                        </a:rPr>
                        <a:t>DEF456</a:t>
                      </a:r>
                    </a:p>
                  </a:txBody>
                  <a:tcPr marL="68220" marR="68220" marT="34110" marB="34110" anchor="ctr">
                    <a:solidFill>
                      <a:srgbClr val="C8F4F3"/>
                    </a:solidFill>
                  </a:tcPr>
                </a:tc>
                <a:tc>
                  <a:txBody>
                    <a:bodyPr/>
                    <a:lstStyle/>
                    <a:p>
                      <a:pPr algn="ctr"/>
                      <a:r>
                        <a:rPr lang="en-US" sz="1600" dirty="0">
                          <a:latin typeface="Nunito Sans" panose="00000500000000000000" pitchFamily="2" charset="0"/>
                        </a:rPr>
                        <a:t>Covered Bond 2</a:t>
                      </a:r>
                    </a:p>
                  </a:txBody>
                  <a:tcPr marL="68220" marR="68220" marT="34110" marB="34110" anchor="ctr">
                    <a:solidFill>
                      <a:srgbClr val="C8F4F3"/>
                    </a:solidFill>
                  </a:tcPr>
                </a:tc>
                <a:tc>
                  <a:txBody>
                    <a:bodyPr/>
                    <a:lstStyle/>
                    <a:p>
                      <a:pPr algn="ctr"/>
                      <a:r>
                        <a:rPr lang="en-GB" sz="1600" dirty="0">
                          <a:latin typeface="Nunito Sans" panose="00000500000000000000" pitchFamily="2" charset="0"/>
                        </a:rPr>
                        <a:t>10,000,000</a:t>
                      </a:r>
                    </a:p>
                  </a:txBody>
                  <a:tcPr marL="68220" marR="68220" marT="34110" marB="34110" anchor="ctr">
                    <a:solidFill>
                      <a:srgbClr val="C8F4F3"/>
                    </a:solidFill>
                  </a:tcPr>
                </a:tc>
                <a:tc>
                  <a:txBody>
                    <a:bodyPr/>
                    <a:lstStyle/>
                    <a:p>
                      <a:pPr algn="ctr"/>
                      <a:r>
                        <a:rPr lang="en-GB" sz="1600" dirty="0">
                          <a:latin typeface="Nunito Sans" panose="00000500000000000000" pitchFamily="2" charset="0"/>
                        </a:rPr>
                        <a:t>10.0000 </a:t>
                      </a:r>
                    </a:p>
                  </a:txBody>
                  <a:tcPr marL="68220" marR="68220" marT="34110" marB="34110" anchor="ctr">
                    <a:solidFill>
                      <a:srgbClr val="C8F4F3"/>
                    </a:solidFill>
                  </a:tcPr>
                </a:tc>
                <a:tc>
                  <a:txBody>
                    <a:bodyPr/>
                    <a:lstStyle/>
                    <a:p>
                      <a:pPr algn="ctr"/>
                      <a:r>
                        <a:rPr lang="en-GB" sz="1600" dirty="0">
                          <a:latin typeface="Nunito Sans" panose="00000500000000000000" pitchFamily="2" charset="0"/>
                        </a:rPr>
                        <a:t>100,000,000.</a:t>
                      </a:r>
                    </a:p>
                  </a:txBody>
                  <a:tcPr marL="68220" marR="68220" marT="34110" marB="34110" anchor="ctr">
                    <a:solidFill>
                      <a:srgbClr val="C8F4F3"/>
                    </a:solidFill>
                  </a:tcPr>
                </a:tc>
                <a:tc>
                  <a:txBody>
                    <a:bodyPr/>
                    <a:lstStyle/>
                    <a:p>
                      <a:pPr algn="ctr"/>
                      <a:r>
                        <a:rPr lang="en-GB" sz="1600" dirty="0">
                          <a:solidFill>
                            <a:schemeClr val="tx1"/>
                          </a:solidFill>
                          <a:latin typeface="Nunito Sans" panose="00000500000000000000" pitchFamily="2" charset="0"/>
                        </a:rPr>
                        <a:t>XYZ Holdings</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600" dirty="0">
                          <a:solidFill>
                            <a:schemeClr val="tx1"/>
                          </a:solidFill>
                          <a:latin typeface="Nunito Sans" panose="00000500000000000000" pitchFamily="2" charset="0"/>
                        </a:rPr>
                        <a:t>GHI789</a:t>
                      </a:r>
                    </a:p>
                  </a:txBody>
                  <a:tcPr marL="68220" marR="68220" marT="34110" marB="34110" anchor="ctr">
                    <a:solidFill>
                      <a:srgbClr val="EBFBFB"/>
                    </a:solidFill>
                  </a:tcPr>
                </a:tc>
                <a:tc>
                  <a:txBody>
                    <a:bodyPr/>
                    <a:lstStyle/>
                    <a:p>
                      <a:pPr algn="ctr"/>
                      <a:r>
                        <a:rPr lang="en-US" sz="1600" dirty="0">
                          <a:latin typeface="Nunito Sans" panose="00000500000000000000" pitchFamily="2" charset="0"/>
                        </a:rPr>
                        <a:t>Covered Bond 3</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5,000,000</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5.0000</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100,000,000</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XYZ Holdings</a:t>
                      </a:r>
                    </a:p>
                  </a:txBody>
                  <a:tcPr marL="68220" marR="68220" marT="34110" marB="34110" anchor="ctr">
                    <a:solidFill>
                      <a:srgbClr val="EBFBFB"/>
                    </a:solidFill>
                  </a:tcPr>
                </a:tc>
                <a:extLst>
                  <a:ext uri="{0D108BD9-81ED-4DB2-BD59-A6C34878D82A}">
                    <a16:rowId xmlns:a16="http://schemas.microsoft.com/office/drawing/2014/main" val="1334477845"/>
                  </a:ext>
                </a:extLst>
              </a:tr>
              <a:tr h="0">
                <a:tc>
                  <a:txBody>
                    <a:bodyPr/>
                    <a:lstStyle/>
                    <a:p>
                      <a:pPr algn="ctr"/>
                      <a:r>
                        <a:rPr lang="en-GB" sz="1600" b="1" i="0" dirty="0">
                          <a:solidFill>
                            <a:schemeClr val="tx1"/>
                          </a:solidFill>
                          <a:latin typeface="Nunito Sans" panose="00000500000000000000" pitchFamily="2" charset="0"/>
                        </a:rPr>
                        <a:t>Total</a:t>
                      </a:r>
                    </a:p>
                  </a:txBody>
                  <a:tcPr marL="68220" marR="68220" marT="34110" marB="34110" anchor="ctr">
                    <a:solidFill>
                      <a:srgbClr val="C8F4F3"/>
                    </a:solidFill>
                  </a:tcPr>
                </a:tc>
                <a:tc>
                  <a:txBody>
                    <a:bodyPr/>
                    <a:lstStyle/>
                    <a:p>
                      <a:pPr algn="ctr"/>
                      <a:endParaRPr lang="en-US" sz="1600" b="1" i="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600" b="1" i="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r>
                        <a:rPr lang="en-GB" sz="1600" b="1" i="0" dirty="0">
                          <a:solidFill>
                            <a:schemeClr val="tx1"/>
                          </a:solidFill>
                          <a:latin typeface="Nunito Sans" panose="00000500000000000000" pitchFamily="2" charset="0"/>
                        </a:rPr>
                        <a:t>27.0000</a:t>
                      </a:r>
                    </a:p>
                  </a:txBody>
                  <a:tcPr marL="68220" marR="68220" marT="34110" marB="34110" anchor="ctr">
                    <a:solidFill>
                      <a:srgbClr val="C8F4F3"/>
                    </a:solidFill>
                  </a:tcPr>
                </a:tc>
                <a:tc>
                  <a:txBody>
                    <a:bodyPr/>
                    <a:lstStyle/>
                    <a:p>
                      <a:pPr algn="ctr"/>
                      <a:endParaRPr lang="en-GB" sz="160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600" dirty="0">
                        <a:solidFill>
                          <a:schemeClr val="tx1"/>
                        </a:solidFill>
                        <a:latin typeface="Nunito Sans" panose="00000500000000000000" pitchFamily="2" charset="0"/>
                      </a:endParaRPr>
                    </a:p>
                  </a:txBody>
                  <a:tcPr marL="68220" marR="68220" marT="34110" marB="34110" anchor="ctr">
                    <a:solidFill>
                      <a:srgbClr val="C8F4F3"/>
                    </a:solidFill>
                  </a:tcPr>
                </a:tc>
                <a:extLst>
                  <a:ext uri="{0D108BD9-81ED-4DB2-BD59-A6C34878D82A}">
                    <a16:rowId xmlns:a16="http://schemas.microsoft.com/office/drawing/2014/main" val="1627952059"/>
                  </a:ext>
                </a:extLst>
              </a:tr>
            </a:tbl>
          </a:graphicData>
        </a:graphic>
      </p:graphicFrame>
      <p:sp>
        <p:nvSpPr>
          <p:cNvPr id="12" name="TextBox 11">
            <a:extLst>
              <a:ext uri="{FF2B5EF4-FFF2-40B4-BE49-F238E27FC236}">
                <a16:creationId xmlns:a16="http://schemas.microsoft.com/office/drawing/2014/main" id="{F21F7B0C-5015-40DE-8380-C0BCA1BF3AF6}"/>
              </a:ext>
            </a:extLst>
          </p:cNvPr>
          <p:cNvSpPr txBox="1"/>
          <p:nvPr/>
        </p:nvSpPr>
        <p:spPr>
          <a:xfrm>
            <a:off x="449177" y="3966222"/>
            <a:ext cx="9176084"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The above table provides adequate information in order to validate this rule. We know the above Covered Bonds have been issued by the same issuer and as the aggregated value is greater than 25%, it is then a breach.</a:t>
            </a:r>
          </a:p>
        </p:txBody>
      </p:sp>
    </p:spTree>
    <p:extLst>
      <p:ext uri="{BB962C8B-B14F-4D97-AF65-F5344CB8AC3E}">
        <p14:creationId xmlns:p14="http://schemas.microsoft.com/office/powerpoint/2010/main" val="3953813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730099"/>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191764"/>
            <a:ext cx="7335254" cy="286232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You may wish to include the following columns: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List.Covered</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Bonds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785681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4bf76ef2-d5d7-4dbd-9bef-450e13b45512">
      <UserInfo>
        <DisplayName>David Watson</DisplayName>
        <AccountId>21</AccountId>
        <AccountType/>
      </UserInfo>
    </SharedWithUsers>
  </documentManagement>
</p:properties>
</file>

<file path=customXml/itemProps1.xml><?xml version="1.0" encoding="utf-8"?>
<ds:datastoreItem xmlns:ds="http://schemas.openxmlformats.org/officeDocument/2006/customXml" ds:itemID="{210A4D27-FBA8-4870-BBDB-8EFB3A101CA3}">
  <ds:schemaRefs>
    <ds:schemaRef ds:uri="http://schemas.microsoft.com/sharepoint/v3/contenttype/forms"/>
  </ds:schemaRefs>
</ds:datastoreItem>
</file>

<file path=customXml/itemProps2.xml><?xml version="1.0" encoding="utf-8"?>
<ds:datastoreItem xmlns:ds="http://schemas.openxmlformats.org/officeDocument/2006/customXml" ds:itemID="{83BBC2FE-F364-4300-9D93-7F7836E14B92}">
  <ds:schemaRefs>
    <ds:schemaRef ds:uri="4bf76ef2-d5d7-4dbd-9bef-450e13b45512"/>
    <ds:schemaRef ds:uri="89f12534-e8b5-4d10-b845-f47e4ca09c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F69FD7-3B26-4322-9100-E0DE11AED1C7}">
  <ds:schemaRefs>
    <ds:schemaRef ds:uri="4bf76ef2-d5d7-4dbd-9bef-450e13b45512"/>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538</Words>
  <Application>Microsoft Office PowerPoint</Application>
  <PresentationFormat>Widescreen</PresentationFormat>
  <Paragraphs>117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36</cp:revision>
  <dcterms:created xsi:type="dcterms:W3CDTF">2020-08-26T09:52:40Z</dcterms:created>
  <dcterms:modified xsi:type="dcterms:W3CDTF">2021-05-26T07:23:00Z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