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5" r:id="rId7"/>
    <p:sldId id="269" r:id="rId8"/>
    <p:sldId id="272" r:id="rId9"/>
    <p:sldId id="273" r:id="rId10"/>
    <p:sldId id="274" r:id="rId11"/>
    <p:sldId id="276"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43443A-1BEF-4E05-A4E3-0C452B27FD3F}" v="1" dt="2021-05-20T10:22:35.0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B843443A-1BEF-4E05-A4E3-0C452B27FD3F}"/>
    <pc:docChg chg="custSel addSld delSld modSld">
      <pc:chgData name="Rosie McKerr" userId="84563696-7ce9-496d-a79d-236896a89af9" providerId="ADAL" clId="{B843443A-1BEF-4E05-A4E3-0C452B27FD3F}" dt="2021-05-26T07:23:12.241" v="82" actId="478"/>
      <pc:docMkLst>
        <pc:docMk/>
      </pc:docMkLst>
      <pc:sldChg chg="delSp modSp mod">
        <pc:chgData name="Rosie McKerr" userId="84563696-7ce9-496d-a79d-236896a89af9" providerId="ADAL" clId="{B843443A-1BEF-4E05-A4E3-0C452B27FD3F}" dt="2021-05-26T07:23:12.241" v="82" actId="478"/>
        <pc:sldMkLst>
          <pc:docMk/>
          <pc:sldMk cId="2028802919" sldId="257"/>
        </pc:sldMkLst>
        <pc:spChg chg="del mod">
          <ac:chgData name="Rosie McKerr" userId="84563696-7ce9-496d-a79d-236896a89af9" providerId="ADAL" clId="{B843443A-1BEF-4E05-A4E3-0C452B27FD3F}" dt="2021-05-26T07:23:11.124" v="81" actId="478"/>
          <ac:spMkLst>
            <pc:docMk/>
            <pc:sldMk cId="2028802919" sldId="257"/>
            <ac:spMk id="2" creationId="{9E4156D5-1008-49A9-8E25-B2DEFFECC379}"/>
          </ac:spMkLst>
        </pc:spChg>
        <pc:spChg chg="del mod">
          <ac:chgData name="Rosie McKerr" userId="84563696-7ce9-496d-a79d-236896a89af9" providerId="ADAL" clId="{B843443A-1BEF-4E05-A4E3-0C452B27FD3F}" dt="2021-05-26T07:23:12.241" v="82" actId="478"/>
          <ac:spMkLst>
            <pc:docMk/>
            <pc:sldMk cId="2028802919" sldId="257"/>
            <ac:spMk id="3" creationId="{712AC3E6-C95A-4E08-9D70-956741AFBA4C}"/>
          </ac:spMkLst>
        </pc:spChg>
        <pc:spChg chg="del mod">
          <ac:chgData name="Rosie McKerr" userId="84563696-7ce9-496d-a79d-236896a89af9" providerId="ADAL" clId="{B843443A-1BEF-4E05-A4E3-0C452B27FD3F}" dt="2021-05-20T10:18:46.905" v="1" actId="478"/>
          <ac:spMkLst>
            <pc:docMk/>
            <pc:sldMk cId="2028802919" sldId="257"/>
            <ac:spMk id="5" creationId="{B0A65CAF-369E-42F1-8735-50684B6EF0BD}"/>
          </ac:spMkLst>
        </pc:spChg>
        <pc:spChg chg="mod">
          <ac:chgData name="Rosie McKerr" userId="84563696-7ce9-496d-a79d-236896a89af9" providerId="ADAL" clId="{B843443A-1BEF-4E05-A4E3-0C452B27FD3F}" dt="2021-05-20T10:19:01.239" v="6" actId="1076"/>
          <ac:spMkLst>
            <pc:docMk/>
            <pc:sldMk cId="2028802919" sldId="257"/>
            <ac:spMk id="7" creationId="{D9A2C0B1-5F58-4B52-96AF-FD49066D348F}"/>
          </ac:spMkLst>
        </pc:spChg>
        <pc:spChg chg="mod">
          <ac:chgData name="Rosie McKerr" userId="84563696-7ce9-496d-a79d-236896a89af9" providerId="ADAL" clId="{B843443A-1BEF-4E05-A4E3-0C452B27FD3F}" dt="2021-05-20T10:18:58.584" v="5" actId="1076"/>
          <ac:spMkLst>
            <pc:docMk/>
            <pc:sldMk cId="2028802919" sldId="257"/>
            <ac:spMk id="8" creationId="{EED82F1B-FCD6-41A3-9D56-472F9193B965}"/>
          </ac:spMkLst>
        </pc:spChg>
        <pc:spChg chg="del">
          <ac:chgData name="Rosie McKerr" userId="84563696-7ce9-496d-a79d-236896a89af9" providerId="ADAL" clId="{B843443A-1BEF-4E05-A4E3-0C452B27FD3F}" dt="2021-05-20T10:18:48.190" v="2" actId="478"/>
          <ac:spMkLst>
            <pc:docMk/>
            <pc:sldMk cId="2028802919" sldId="257"/>
            <ac:spMk id="11" creationId="{3EF38329-DAF3-4F79-8F64-E03078283788}"/>
          </ac:spMkLst>
        </pc:spChg>
      </pc:sldChg>
      <pc:sldChg chg="modSp mod">
        <pc:chgData name="Rosie McKerr" userId="84563696-7ce9-496d-a79d-236896a89af9" providerId="ADAL" clId="{B843443A-1BEF-4E05-A4E3-0C452B27FD3F}" dt="2021-05-20T10:19:29.846" v="9" actId="20577"/>
        <pc:sldMkLst>
          <pc:docMk/>
          <pc:sldMk cId="2604996182" sldId="269"/>
        </pc:sldMkLst>
        <pc:spChg chg="mod">
          <ac:chgData name="Rosie McKerr" userId="84563696-7ce9-496d-a79d-236896a89af9" providerId="ADAL" clId="{B843443A-1BEF-4E05-A4E3-0C452B27FD3F}" dt="2021-05-20T10:19:29.846" v="9" actId="20577"/>
          <ac:spMkLst>
            <pc:docMk/>
            <pc:sldMk cId="2604996182" sldId="269"/>
            <ac:spMk id="8" creationId="{EED82F1B-FCD6-41A3-9D56-472F9193B965}"/>
          </ac:spMkLst>
        </pc:spChg>
      </pc:sldChg>
      <pc:sldChg chg="modSp del mod">
        <pc:chgData name="Rosie McKerr" userId="84563696-7ce9-496d-a79d-236896a89af9" providerId="ADAL" clId="{B843443A-1BEF-4E05-A4E3-0C452B27FD3F}" dt="2021-05-20T10:22:21.099" v="79" actId="2696"/>
        <pc:sldMkLst>
          <pc:docMk/>
          <pc:sldMk cId="3378747604" sldId="271"/>
        </pc:sldMkLst>
        <pc:spChg chg="mod">
          <ac:chgData name="Rosie McKerr" userId="84563696-7ce9-496d-a79d-236896a89af9" providerId="ADAL" clId="{B843443A-1BEF-4E05-A4E3-0C452B27FD3F}" dt="2021-05-20T10:20:28.666" v="33" actId="403"/>
          <ac:spMkLst>
            <pc:docMk/>
            <pc:sldMk cId="3378747604" sldId="271"/>
            <ac:spMk id="12" creationId="{F21F7B0C-5015-40DE-8380-C0BCA1BF3AF6}"/>
          </ac:spMkLst>
        </pc:spChg>
        <pc:graphicFrameChg chg="modGraphic">
          <ac:chgData name="Rosie McKerr" userId="84563696-7ce9-496d-a79d-236896a89af9" providerId="ADAL" clId="{B843443A-1BEF-4E05-A4E3-0C452B27FD3F}" dt="2021-05-20T10:20:31.818" v="34" actId="403"/>
          <ac:graphicFrameMkLst>
            <pc:docMk/>
            <pc:sldMk cId="3378747604" sldId="271"/>
            <ac:graphicFrameMk id="2" creationId="{776C8978-735A-4FBC-999B-BDE70E7E1C59}"/>
          </ac:graphicFrameMkLst>
        </pc:graphicFrameChg>
      </pc:sldChg>
      <pc:sldChg chg="modSp mod">
        <pc:chgData name="Rosie McKerr" userId="84563696-7ce9-496d-a79d-236896a89af9" providerId="ADAL" clId="{B843443A-1BEF-4E05-A4E3-0C452B27FD3F}" dt="2021-05-20T10:19:47.519" v="13" actId="20577"/>
        <pc:sldMkLst>
          <pc:docMk/>
          <pc:sldMk cId="2302416608" sldId="272"/>
        </pc:sldMkLst>
        <pc:spChg chg="mod">
          <ac:chgData name="Rosie McKerr" userId="84563696-7ce9-496d-a79d-236896a89af9" providerId="ADAL" clId="{B843443A-1BEF-4E05-A4E3-0C452B27FD3F}" dt="2021-05-20T10:19:47.519" v="13" actId="20577"/>
          <ac:spMkLst>
            <pc:docMk/>
            <pc:sldMk cId="2302416608" sldId="272"/>
            <ac:spMk id="8" creationId="{EED82F1B-FCD6-41A3-9D56-472F9193B965}"/>
          </ac:spMkLst>
        </pc:spChg>
        <pc:picChg chg="mod">
          <ac:chgData name="Rosie McKerr" userId="84563696-7ce9-496d-a79d-236896a89af9" providerId="ADAL" clId="{B843443A-1BEF-4E05-A4E3-0C452B27FD3F}" dt="2021-05-20T10:19:39.568" v="10" actId="1076"/>
          <ac:picMkLst>
            <pc:docMk/>
            <pc:sldMk cId="2302416608" sldId="272"/>
            <ac:picMk id="5" creationId="{CA9B5192-35A2-460F-B47C-B0AAD4B9A00E}"/>
          </ac:picMkLst>
        </pc:picChg>
      </pc:sldChg>
      <pc:sldChg chg="modSp mod">
        <pc:chgData name="Rosie McKerr" userId="84563696-7ce9-496d-a79d-236896a89af9" providerId="ADAL" clId="{B843443A-1BEF-4E05-A4E3-0C452B27FD3F}" dt="2021-05-20T10:20:06.400" v="14" actId="1076"/>
        <pc:sldMkLst>
          <pc:docMk/>
          <pc:sldMk cId="4280271926" sldId="273"/>
        </pc:sldMkLst>
        <pc:picChg chg="mod">
          <ac:chgData name="Rosie McKerr" userId="84563696-7ce9-496d-a79d-236896a89af9" providerId="ADAL" clId="{B843443A-1BEF-4E05-A4E3-0C452B27FD3F}" dt="2021-05-20T10:20:06.400" v="14" actId="1076"/>
          <ac:picMkLst>
            <pc:docMk/>
            <pc:sldMk cId="4280271926" sldId="273"/>
            <ac:picMk id="5" creationId="{FDC15CE6-EC7B-4259-9705-9A6B4E75D178}"/>
          </ac:picMkLst>
        </pc:picChg>
      </pc:sldChg>
      <pc:sldChg chg="modSp mod">
        <pc:chgData name="Rosie McKerr" userId="84563696-7ce9-496d-a79d-236896a89af9" providerId="ADAL" clId="{B843443A-1BEF-4E05-A4E3-0C452B27FD3F}" dt="2021-05-20T10:21:42.947" v="78" actId="403"/>
        <pc:sldMkLst>
          <pc:docMk/>
          <pc:sldMk cId="3533624751" sldId="274"/>
        </pc:sldMkLst>
        <pc:spChg chg="mod">
          <ac:chgData name="Rosie McKerr" userId="84563696-7ce9-496d-a79d-236896a89af9" providerId="ADAL" clId="{B843443A-1BEF-4E05-A4E3-0C452B27FD3F}" dt="2021-05-20T10:21:31.137" v="75" actId="1076"/>
          <ac:spMkLst>
            <pc:docMk/>
            <pc:sldMk cId="3533624751" sldId="274"/>
            <ac:spMk id="7" creationId="{D9A2C0B1-5F58-4B52-96AF-FD49066D348F}"/>
          </ac:spMkLst>
        </pc:spChg>
        <pc:spChg chg="mod">
          <ac:chgData name="Rosie McKerr" userId="84563696-7ce9-496d-a79d-236896a89af9" providerId="ADAL" clId="{B843443A-1BEF-4E05-A4E3-0C452B27FD3F}" dt="2021-05-20T10:21:42.947" v="78" actId="403"/>
          <ac:spMkLst>
            <pc:docMk/>
            <pc:sldMk cId="3533624751" sldId="274"/>
            <ac:spMk id="12" creationId="{F21F7B0C-5015-40DE-8380-C0BCA1BF3AF6}"/>
          </ac:spMkLst>
        </pc:spChg>
        <pc:graphicFrameChg chg="mod modGraphic">
          <ac:chgData name="Rosie McKerr" userId="84563696-7ce9-496d-a79d-236896a89af9" providerId="ADAL" clId="{B843443A-1BEF-4E05-A4E3-0C452B27FD3F}" dt="2021-05-20T10:21:35.689" v="76" actId="1076"/>
          <ac:graphicFrameMkLst>
            <pc:docMk/>
            <pc:sldMk cId="3533624751" sldId="274"/>
            <ac:graphicFrameMk id="3" creationId="{0CE78EAC-AB96-4CBF-BD2B-4F6EA256E9E7}"/>
          </ac:graphicFrameMkLst>
        </pc:graphicFrameChg>
      </pc:sldChg>
      <pc:sldChg chg="add">
        <pc:chgData name="Rosie McKerr" userId="84563696-7ce9-496d-a79d-236896a89af9" providerId="ADAL" clId="{B843443A-1BEF-4E05-A4E3-0C452B27FD3F}" dt="2021-05-20T10:22:35.097" v="80"/>
        <pc:sldMkLst>
          <pc:docMk/>
          <pc:sldMk cId="2785681997" sldId="276"/>
        </pc:sldMkLst>
      </pc:sldChg>
    </pc:docChg>
  </pc:docChgLst>
  <pc:docChgLst>
    <pc:chgData name="David Watson" userId="9dfb92fc-a593-49f3-a389-26a0818316c1" providerId="ADAL" clId="{EE1C23AC-C714-45FC-9954-04E2B329CD79}"/>
    <pc:docChg chg="undo custSel addSld delSld modSld">
      <pc:chgData name="David Watson" userId="9dfb92fc-a593-49f3-a389-26a0818316c1" providerId="ADAL" clId="{EE1C23AC-C714-45FC-9954-04E2B329CD79}" dt="2021-05-20T09:31:24.873" v="539"/>
      <pc:docMkLst>
        <pc:docMk/>
      </pc:docMkLst>
      <pc:sldChg chg="modSp mod">
        <pc:chgData name="David Watson" userId="9dfb92fc-a593-49f3-a389-26a0818316c1" providerId="ADAL" clId="{EE1C23AC-C714-45FC-9954-04E2B329CD79}" dt="2021-05-20T09:18:42.798" v="426" actId="20577"/>
        <pc:sldMkLst>
          <pc:docMk/>
          <pc:sldMk cId="2028802919" sldId="257"/>
        </pc:sldMkLst>
        <pc:spChg chg="mod">
          <ac:chgData name="David Watson" userId="9dfb92fc-a593-49f3-a389-26a0818316c1" providerId="ADAL" clId="{EE1C23AC-C714-45FC-9954-04E2B329CD79}" dt="2021-05-20T09:18:32.950" v="413" actId="20577"/>
          <ac:spMkLst>
            <pc:docMk/>
            <pc:sldMk cId="2028802919" sldId="257"/>
            <ac:spMk id="8" creationId="{EED82F1B-FCD6-41A3-9D56-472F9193B965}"/>
          </ac:spMkLst>
        </pc:spChg>
        <pc:spChg chg="mod">
          <ac:chgData name="David Watson" userId="9dfb92fc-a593-49f3-a389-26a0818316c1" providerId="ADAL" clId="{EE1C23AC-C714-45FC-9954-04E2B329CD79}" dt="2021-05-20T09:18:42.798" v="426" actId="20577"/>
          <ac:spMkLst>
            <pc:docMk/>
            <pc:sldMk cId="2028802919" sldId="257"/>
            <ac:spMk id="11" creationId="{3EF38329-DAF3-4F79-8F64-E03078283788}"/>
          </ac:spMkLst>
        </pc:spChg>
      </pc:sldChg>
      <pc:sldChg chg="modSp mod">
        <pc:chgData name="David Watson" userId="9dfb92fc-a593-49f3-a389-26a0818316c1" providerId="ADAL" clId="{EE1C23AC-C714-45FC-9954-04E2B329CD79}" dt="2021-05-20T09:21:45.903" v="533" actId="14100"/>
        <pc:sldMkLst>
          <pc:docMk/>
          <pc:sldMk cId="2604996182" sldId="269"/>
        </pc:sldMkLst>
        <pc:spChg chg="mod">
          <ac:chgData name="David Watson" userId="9dfb92fc-a593-49f3-a389-26a0818316c1" providerId="ADAL" clId="{EE1C23AC-C714-45FC-9954-04E2B329CD79}" dt="2021-05-20T09:20:37.743" v="525" actId="1076"/>
          <ac:spMkLst>
            <pc:docMk/>
            <pc:sldMk cId="2604996182" sldId="269"/>
            <ac:spMk id="2" creationId="{9E4156D5-1008-49A9-8E25-B2DEFFECC379}"/>
          </ac:spMkLst>
        </pc:spChg>
        <pc:spChg chg="mod">
          <ac:chgData name="David Watson" userId="9dfb92fc-a593-49f3-a389-26a0818316c1" providerId="ADAL" clId="{EE1C23AC-C714-45FC-9954-04E2B329CD79}" dt="2021-05-20T09:21:45.903" v="533" actId="14100"/>
          <ac:spMkLst>
            <pc:docMk/>
            <pc:sldMk cId="2604996182" sldId="269"/>
            <ac:spMk id="3" creationId="{712AC3E6-C95A-4E08-9D70-956741AFBA4C}"/>
          </ac:spMkLst>
        </pc:spChg>
        <pc:spChg chg="mod">
          <ac:chgData name="David Watson" userId="9dfb92fc-a593-49f3-a389-26a0818316c1" providerId="ADAL" clId="{EE1C23AC-C714-45FC-9954-04E2B329CD79}" dt="2021-05-20T09:20:17.701" v="524" actId="20577"/>
          <ac:spMkLst>
            <pc:docMk/>
            <pc:sldMk cId="2604996182" sldId="269"/>
            <ac:spMk id="8" creationId="{EED82F1B-FCD6-41A3-9D56-472F9193B965}"/>
          </ac:spMkLst>
        </pc:spChg>
      </pc:sldChg>
      <pc:sldChg chg="del">
        <pc:chgData name="David Watson" userId="9dfb92fc-a593-49f3-a389-26a0818316c1" providerId="ADAL" clId="{EE1C23AC-C714-45FC-9954-04E2B329CD79}" dt="2021-05-20T09:22:12.306" v="534" actId="47"/>
        <pc:sldMkLst>
          <pc:docMk/>
          <pc:sldMk cId="3402579336" sldId="270"/>
        </pc:sldMkLst>
      </pc:sldChg>
      <pc:sldChg chg="modSp del mod">
        <pc:chgData name="David Watson" userId="9dfb92fc-a593-49f3-a389-26a0818316c1" providerId="ADAL" clId="{EE1C23AC-C714-45FC-9954-04E2B329CD79}" dt="2021-05-20T09:23:30.414" v="538" actId="2161"/>
        <pc:sldMkLst>
          <pc:docMk/>
          <pc:sldMk cId="3378747604" sldId="271"/>
        </pc:sldMkLst>
        <pc:graphicFrameChg chg="mod modGraphic">
          <ac:chgData name="David Watson" userId="9dfb92fc-a593-49f3-a389-26a0818316c1" providerId="ADAL" clId="{EE1C23AC-C714-45FC-9954-04E2B329CD79}" dt="2021-05-20T09:23:30.414" v="538" actId="2161"/>
          <ac:graphicFrameMkLst>
            <pc:docMk/>
            <pc:sldMk cId="3378747604" sldId="271"/>
            <ac:graphicFrameMk id="2" creationId="{776C8978-735A-4FBC-999B-BDE70E7E1C59}"/>
          </ac:graphicFrameMkLst>
        </pc:graphicFrameChg>
      </pc:sldChg>
      <pc:sldChg chg="addSp delSp modSp add del mod">
        <pc:chgData name="David Watson" userId="9dfb92fc-a593-49f3-a389-26a0818316c1" providerId="ADAL" clId="{EE1C23AC-C714-45FC-9954-04E2B329CD79}" dt="2021-05-20T09:21:36.108" v="531" actId="2890"/>
        <pc:sldMkLst>
          <pc:docMk/>
          <pc:sldMk cId="3798281794" sldId="272"/>
        </pc:sldMkLst>
        <pc:spChg chg="mod">
          <ac:chgData name="David Watson" userId="9dfb92fc-a593-49f3-a389-26a0818316c1" providerId="ADAL" clId="{EE1C23AC-C714-45FC-9954-04E2B329CD79}" dt="2021-05-20T09:21:34.737" v="529" actId="1076"/>
          <ac:spMkLst>
            <pc:docMk/>
            <pc:sldMk cId="3798281794" sldId="272"/>
            <ac:spMk id="2" creationId="{9E4156D5-1008-49A9-8E25-B2DEFFECC379}"/>
          </ac:spMkLst>
        </pc:spChg>
        <pc:spChg chg="mod">
          <ac:chgData name="David Watson" userId="9dfb92fc-a593-49f3-a389-26a0818316c1" providerId="ADAL" clId="{EE1C23AC-C714-45FC-9954-04E2B329CD79}" dt="2021-05-20T09:21:34.737" v="529" actId="1076"/>
          <ac:spMkLst>
            <pc:docMk/>
            <pc:sldMk cId="3798281794" sldId="272"/>
            <ac:spMk id="3" creationId="{712AC3E6-C95A-4E08-9D70-956741AFBA4C}"/>
          </ac:spMkLst>
        </pc:spChg>
        <pc:spChg chg="add del">
          <ac:chgData name="David Watson" userId="9dfb92fc-a593-49f3-a389-26a0818316c1" providerId="ADAL" clId="{EE1C23AC-C714-45FC-9954-04E2B329CD79}" dt="2021-05-20T09:21:35.454" v="530" actId="478"/>
          <ac:spMkLst>
            <pc:docMk/>
            <pc:sldMk cId="3798281794" sldId="272"/>
            <ac:spMk id="7" creationId="{D9A2C0B1-5F58-4B52-96AF-FD49066D348F}"/>
          </ac:spMkLst>
        </pc:spChg>
        <pc:spChg chg="add del">
          <ac:chgData name="David Watson" userId="9dfb92fc-a593-49f3-a389-26a0818316c1" providerId="ADAL" clId="{EE1C23AC-C714-45FC-9954-04E2B329CD79}" dt="2021-05-20T09:21:35.454" v="530" actId="478"/>
          <ac:spMkLst>
            <pc:docMk/>
            <pc:sldMk cId="3798281794" sldId="272"/>
            <ac:spMk id="8" creationId="{EED82F1B-FCD6-41A3-9D56-472F9193B965}"/>
          </ac:spMkLst>
        </pc:spChg>
      </pc:sldChg>
      <pc:sldChg chg="add">
        <pc:chgData name="David Watson" userId="9dfb92fc-a593-49f3-a389-26a0818316c1" providerId="ADAL" clId="{EE1C23AC-C714-45FC-9954-04E2B329CD79}" dt="2021-05-20T09:31:24.873" v="539"/>
        <pc:sldMkLst>
          <pc:docMk/>
          <pc:sldMk cId="2805363165"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2554545"/>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UCITS22</a:t>
            </a:r>
            <a:r>
              <a:rPr lang="en-US" sz="4000" dirty="0">
                <a:solidFill>
                  <a:schemeClr val="bg1"/>
                </a:solidFill>
                <a:latin typeface="Nunito Sans" panose="00000500000000000000" pitchFamily="2" charset="0"/>
              </a:rPr>
              <a:t> </a:t>
            </a:r>
            <a:r>
              <a:rPr lang="en-US" sz="4000" dirty="0">
                <a:solidFill>
                  <a:srgbClr val="31D4CF"/>
                </a:solidFill>
                <a:latin typeface="Nunito Sans" panose="00000500000000000000" pitchFamily="2" charset="0"/>
              </a:rPr>
              <a:t>-</a:t>
            </a:r>
            <a:r>
              <a:rPr lang="en-US" sz="4000" dirty="0">
                <a:solidFill>
                  <a:schemeClr val="bg1"/>
                </a:solidFill>
                <a:latin typeface="Nunito Sans" panose="00000500000000000000" pitchFamily="2" charset="0"/>
              </a:rPr>
              <a:t> Max 80% in Bonds of Credit Institutions with Special Public Supervision in more than 5%</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8" y="834688"/>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467190"/>
            <a:ext cx="7335254" cy="1200329"/>
          </a:xfrm>
          <a:prstGeom prst="rect">
            <a:avLst/>
          </a:prstGeom>
          <a:noFill/>
        </p:spPr>
        <p:txBody>
          <a:bodyPr wrap="square" rtlCol="0">
            <a:spAutoFit/>
          </a:bodyPr>
          <a:lstStyle/>
          <a:p>
            <a:pPr marL="0" lvl="1">
              <a:defRPr/>
            </a:pPr>
            <a:r>
              <a:rPr lang="en-GB" sz="1800" dirty="0">
                <a:latin typeface="Nunito Sans" panose="00000500000000000000" pitchFamily="2" charset="0"/>
                <a:ea typeface="Calibri" charset="0"/>
                <a:cs typeface="Calibri" charset="0"/>
              </a:rPr>
              <a:t>UCITS22 monitors </a:t>
            </a:r>
            <a:r>
              <a:rPr lang="en-GB" sz="1800" b="1" dirty="0">
                <a:latin typeface="Nunito Sans" panose="00000500000000000000" pitchFamily="2" charset="0"/>
                <a:ea typeface="Calibri" charset="0"/>
                <a:cs typeface="Calibri" charset="0"/>
              </a:rPr>
              <a:t>COLL 5.2.11 R (5a) </a:t>
            </a:r>
            <a:r>
              <a:rPr lang="en-GB" sz="1800" dirty="0">
                <a:latin typeface="Nunito Sans" panose="00000500000000000000" pitchFamily="2" charset="0"/>
                <a:ea typeface="Calibri" charset="0"/>
                <a:cs typeface="Calibri" charset="0"/>
              </a:rPr>
              <a:t>and it stipulates that when a UCITS funds invests more than 5% in covered bonds issued by a single body, the total value of covered bonds must not exceed 80% in value of th</a:t>
            </a:r>
            <a:r>
              <a:rPr lang="en-GB" dirty="0">
                <a:latin typeface="Nunito Sans" panose="00000500000000000000" pitchFamily="2" charset="0"/>
                <a:ea typeface="Calibri" charset="0"/>
                <a:cs typeface="Calibri" charset="0"/>
              </a:rPr>
              <a:t>e Scheme NAV.</a:t>
            </a:r>
            <a:endParaRPr lang="en-GB"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37620"/>
            <a:ext cx="61519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What asset type groups does it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390576"/>
            <a:ext cx="7545291" cy="36933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This rule is applied to assets that are Covered Bonds.</a:t>
            </a:r>
          </a:p>
        </p:txBody>
      </p:sp>
      <p:sp>
        <p:nvSpPr>
          <p:cNvPr id="4" name="Rectangle 3">
            <a:extLst>
              <a:ext uri="{FF2B5EF4-FFF2-40B4-BE49-F238E27FC236}">
                <a16:creationId xmlns:a16="http://schemas.microsoft.com/office/drawing/2014/main" id="{44EF47A4-2BC0-4EFC-B65D-ADF148AEAD6E}"/>
              </a:ext>
            </a:extLst>
          </p:cNvPr>
          <p:cNvSpPr/>
          <p:nvPr/>
        </p:nvSpPr>
        <p:spPr>
          <a:xfrm>
            <a:off x="4055043" y="2185287"/>
            <a:ext cx="2406717"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6B6C00BE-070F-47BA-B0CC-736238C9007D}"/>
              </a:ext>
            </a:extLst>
          </p:cNvPr>
          <p:cNvCxnSpPr>
            <a:cxnSpLocks/>
          </p:cNvCxnSpPr>
          <p:nvPr/>
        </p:nvCxnSpPr>
        <p:spPr>
          <a:xfrm flipV="1">
            <a:off x="3314472" y="2420756"/>
            <a:ext cx="740571" cy="538217"/>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DE7F579-7D86-46E3-A512-B289852C9B12}"/>
              </a:ext>
            </a:extLst>
          </p:cNvPr>
          <p:cNvSpPr/>
          <p:nvPr/>
        </p:nvSpPr>
        <p:spPr>
          <a:xfrm>
            <a:off x="1251743" y="2971463"/>
            <a:ext cx="2062729" cy="1423802"/>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Standard 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BP, RBS etc.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FCF0266-E657-4CC6-800E-5815F93D9BB2}"/>
              </a:ext>
            </a:extLst>
          </p:cNvPr>
          <p:cNvSpPr/>
          <p:nvPr/>
        </p:nvSpPr>
        <p:spPr>
          <a:xfrm>
            <a:off x="4038055" y="2995358"/>
            <a:ext cx="2406717" cy="737294"/>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Government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Issuers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9537437-B68C-40E9-985B-07279E06C29D}"/>
              </a:ext>
            </a:extLst>
          </p:cNvPr>
          <p:cNvSpPr/>
          <p:nvPr/>
        </p:nvSpPr>
        <p:spPr>
          <a:xfrm>
            <a:off x="7055145" y="2995358"/>
            <a:ext cx="2406717" cy="737294"/>
          </a:xfrm>
          <a:prstGeom prst="rect">
            <a:avLst/>
          </a:prstGeom>
          <a:solidFill>
            <a:srgbClr val="31D4CF"/>
          </a:solid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Covered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Bonds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C8EC8DF-5604-4289-8B7D-52E48D40E642}"/>
              </a:ext>
            </a:extLst>
          </p:cNvPr>
          <p:cNvSpPr/>
          <p:nvPr/>
        </p:nvSpPr>
        <p:spPr>
          <a:xfrm>
            <a:off x="7363698" y="4395265"/>
            <a:ext cx="1789609"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5 / 25 / 80 Rule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940E2E5-DD10-4AC6-805B-091FCEF1A1EE}"/>
              </a:ext>
            </a:extLst>
          </p:cNvPr>
          <p:cNvSpPr/>
          <p:nvPr/>
        </p:nvSpPr>
        <p:spPr>
          <a:xfrm>
            <a:off x="1388302" y="4908066"/>
            <a:ext cx="1789609" cy="648233"/>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5 / 10 / 40 Rule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(i.e. UCITS 16 / 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6738C5F-95E7-4AC9-AB72-2DC042B26196}"/>
              </a:ext>
            </a:extLst>
          </p:cNvPr>
          <p:cNvSpPr/>
          <p:nvPr/>
        </p:nvSpPr>
        <p:spPr>
          <a:xfrm>
            <a:off x="4032498" y="4222492"/>
            <a:ext cx="2412274" cy="1650275"/>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35% any one issuer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100% if: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Prospectus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30% any 1 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Minimum 6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16FA105A-3FC0-462B-B068-BD39B008F993}"/>
              </a:ext>
            </a:extLst>
          </p:cNvPr>
          <p:cNvCxnSpPr>
            <a:cxnSpLocks/>
            <a:stCxn id="19" idx="0"/>
          </p:cNvCxnSpPr>
          <p:nvPr/>
        </p:nvCxnSpPr>
        <p:spPr>
          <a:xfrm flipV="1">
            <a:off x="2283107" y="4395266"/>
            <a:ext cx="0" cy="51280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00031E-8538-496C-92C1-9E93EF9FF74C}"/>
              </a:ext>
            </a:extLst>
          </p:cNvPr>
          <p:cNvCxnSpPr>
            <a:cxnSpLocks/>
            <a:stCxn id="17" idx="0"/>
          </p:cNvCxnSpPr>
          <p:nvPr/>
        </p:nvCxnSpPr>
        <p:spPr>
          <a:xfrm flipV="1">
            <a:off x="8258503" y="3732653"/>
            <a:ext cx="0" cy="662612"/>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83C382B-A0F7-4AA3-8655-DAFDFAE2F45F}"/>
              </a:ext>
            </a:extLst>
          </p:cNvPr>
          <p:cNvCxnSpPr>
            <a:cxnSpLocks/>
          </p:cNvCxnSpPr>
          <p:nvPr/>
        </p:nvCxnSpPr>
        <p:spPr>
          <a:xfrm>
            <a:off x="6467748" y="2420756"/>
            <a:ext cx="587397" cy="574601"/>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D0104CC-4F26-430E-8AD7-A7B3BF15E9F3}"/>
              </a:ext>
            </a:extLst>
          </p:cNvPr>
          <p:cNvCxnSpPr>
            <a:cxnSpLocks/>
          </p:cNvCxnSpPr>
          <p:nvPr/>
        </p:nvCxnSpPr>
        <p:spPr>
          <a:xfrm flipV="1">
            <a:off x="5238634" y="3746132"/>
            <a:ext cx="1" cy="47636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9D60B0-7453-41F1-A7D0-6BD320C9EED2}"/>
              </a:ext>
            </a:extLst>
          </p:cNvPr>
          <p:cNvCxnSpPr>
            <a:cxnSpLocks/>
          </p:cNvCxnSpPr>
          <p:nvPr/>
        </p:nvCxnSpPr>
        <p:spPr>
          <a:xfrm flipV="1">
            <a:off x="5258401" y="2689864"/>
            <a:ext cx="0" cy="311855"/>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36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15" grpId="0" animBg="1"/>
      <p:bldP spid="17" grpId="0" animBg="1"/>
      <p:bldP spid="19"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Underlying Issuer</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Rule Custom </a:t>
            </a:r>
            <a:r>
              <a:rPr lang="en-US" dirty="0" err="1">
                <a:latin typeface="Nunito Sans" panose="00000500000000000000" pitchFamily="2" charset="0"/>
                <a:ea typeface="Calibri" charset="0"/>
                <a:cs typeface="Calibri" charset="0"/>
              </a:rPr>
              <a:t>Attribute.Covered</a:t>
            </a:r>
            <a:r>
              <a:rPr lang="en-US" dirty="0">
                <a:latin typeface="Nunito Sans" panose="00000500000000000000" pitchFamily="2" charset="0"/>
                <a:ea typeface="Calibri" charset="0"/>
                <a:cs typeface="Calibri" charset="0"/>
              </a:rPr>
              <a:t> Bonds</a:t>
            </a:r>
          </a:p>
          <a:p>
            <a:pPr marL="285750" lvl="1" indent="-285750">
              <a:buFont typeface="Arial" panose="020B0604020202020204" pitchFamily="34" charset="0"/>
              <a:buChar char="•"/>
              <a:defRPr/>
            </a:pPr>
            <a:r>
              <a:rPr lang="en-US" sz="1800" dirty="0" err="1">
                <a:latin typeface="Nunito Sans" panose="00000500000000000000" pitchFamily="2" charset="0"/>
                <a:ea typeface="Calibri" charset="0"/>
                <a:cs typeface="Calibri" charset="0"/>
              </a:rPr>
              <a:t>List.Covered</a:t>
            </a:r>
            <a:r>
              <a:rPr lang="en-US" sz="1800" dirty="0">
                <a:latin typeface="Nunito Sans" panose="00000500000000000000" pitchFamily="2" charset="0"/>
                <a:ea typeface="Calibri" charset="0"/>
                <a:cs typeface="Calibri" charset="0"/>
              </a:rPr>
              <a:t> Bonds</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9" y="3851123"/>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7" y="4332237"/>
            <a:ext cx="9021993" cy="646331"/>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a:ea typeface="Calibri" charset="0"/>
                <a:cs typeface="Calibri"/>
              </a:rPr>
              <a:t>The Issuer for the security may be defined incorrectly. </a:t>
            </a: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dirty="0">
                <a:latin typeface="Nunito Sans"/>
                <a:ea typeface="Calibri" charset="0"/>
                <a:cs typeface="Calibri"/>
              </a:rPr>
              <a:t>The security may be incorrectly defined on the </a:t>
            </a:r>
            <a:r>
              <a:rPr lang="en-US" b="1" dirty="0">
                <a:latin typeface="Nunito Sans"/>
                <a:ea typeface="Calibri" charset="0"/>
                <a:cs typeface="Calibri"/>
              </a:rPr>
              <a:t>Covered Bonds</a:t>
            </a:r>
            <a:r>
              <a:rPr lang="en-US" dirty="0">
                <a:latin typeface="Nunito Sans"/>
                <a:ea typeface="Calibri" charset="0"/>
                <a:cs typeface="Calibri"/>
              </a:rPr>
              <a:t> black/white list.</a:t>
            </a: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604996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71858"/>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033523"/>
            <a:ext cx="8085224" cy="4647426"/>
          </a:xfrm>
          <a:prstGeom prst="rect">
            <a:avLst/>
          </a:prstGeom>
          <a:noFill/>
        </p:spPr>
        <p:txBody>
          <a:bodyPr wrap="square" lIns="91440" tIns="45720" rIns="91440" bIns="4572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First - you must establish why the breach is occurring.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Company Review</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Using a holdings export report, verify that the issuer is consistent with the security description.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No debt instrument should have an Issuer value of “UNKNOWN”. This will need to be corrected.</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Nunito Sans"/>
                <a:ea typeface="Calibri" charset="0"/>
                <a:cs typeface="Calibri"/>
              </a:rPr>
              <a:t>Before updating a security's company field, you must ensure the correct issuer is already set up in the Company Master. Following this you can then amend the “Company” field in the relevant instrument master for the security.</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a:ea typeface="Calibri" charset="0"/>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a:ea typeface="Calibri" charset="0"/>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a:ea typeface="Calibri" charset="0"/>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a:ea typeface="Calibri" charset="0"/>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a:ea typeface="Calibri" charset="0"/>
              <a:cs typeface="Calibri"/>
            </a:endParaRPr>
          </a:p>
        </p:txBody>
      </p:sp>
      <p:pic>
        <p:nvPicPr>
          <p:cNvPr id="5" name="Picture 4">
            <a:extLst>
              <a:ext uri="{FF2B5EF4-FFF2-40B4-BE49-F238E27FC236}">
                <a16:creationId xmlns:a16="http://schemas.microsoft.com/office/drawing/2014/main" id="{CA9B5192-35A2-460F-B47C-B0AAD4B9A00E}"/>
              </a:ext>
            </a:extLst>
          </p:cNvPr>
          <p:cNvPicPr>
            <a:picLocks noChangeAspect="1"/>
          </p:cNvPicPr>
          <p:nvPr/>
        </p:nvPicPr>
        <p:blipFill>
          <a:blip r:embed="rId2"/>
          <a:stretch>
            <a:fillRect/>
          </a:stretch>
        </p:blipFill>
        <p:spPr>
          <a:xfrm>
            <a:off x="549845" y="4556974"/>
            <a:ext cx="3834663" cy="378421"/>
          </a:xfrm>
          <a:prstGeom prst="rect">
            <a:avLst/>
          </a:prstGeom>
          <a:ln>
            <a:solidFill>
              <a:schemeClr val="tx1"/>
            </a:solidFill>
          </a:ln>
        </p:spPr>
      </p:pic>
    </p:spTree>
    <p:extLst>
      <p:ext uri="{BB962C8B-B14F-4D97-AF65-F5344CB8AC3E}">
        <p14:creationId xmlns:p14="http://schemas.microsoft.com/office/powerpoint/2010/main" val="2302416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41526"/>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103191"/>
            <a:ext cx="8294229" cy="550920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Black/White List Review</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Go to </a:t>
            </a:r>
            <a:r>
              <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Business Administration -&gt; Data Management &amp; Uploads -&gt; Black/White List Uploads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Set the List Type to be “Covered Bonds” and click the “Search” button to filter for these.</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it is not a Covered Bond you will need to delete the entry and get an approval.</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pic>
        <p:nvPicPr>
          <p:cNvPr id="3" name="Picture 2">
            <a:extLst>
              <a:ext uri="{FF2B5EF4-FFF2-40B4-BE49-F238E27FC236}">
                <a16:creationId xmlns:a16="http://schemas.microsoft.com/office/drawing/2014/main" id="{00CCD3A7-E879-4DC7-B8BF-8D3B5192DFC2}"/>
              </a:ext>
            </a:extLst>
          </p:cNvPr>
          <p:cNvPicPr>
            <a:picLocks noChangeAspect="1"/>
          </p:cNvPicPr>
          <p:nvPr/>
        </p:nvPicPr>
        <p:blipFill>
          <a:blip r:embed="rId2"/>
          <a:stretch>
            <a:fillRect/>
          </a:stretch>
        </p:blipFill>
        <p:spPr>
          <a:xfrm>
            <a:off x="496376" y="2422757"/>
            <a:ext cx="4447413" cy="1950910"/>
          </a:xfrm>
          <a:prstGeom prst="rect">
            <a:avLst/>
          </a:prstGeom>
          <a:ln>
            <a:solidFill>
              <a:schemeClr val="tx1"/>
            </a:solidFill>
          </a:ln>
        </p:spPr>
      </p:pic>
      <p:pic>
        <p:nvPicPr>
          <p:cNvPr id="5" name="Picture 4">
            <a:extLst>
              <a:ext uri="{FF2B5EF4-FFF2-40B4-BE49-F238E27FC236}">
                <a16:creationId xmlns:a16="http://schemas.microsoft.com/office/drawing/2014/main" id="{FDC15CE6-EC7B-4259-9705-9A6B4E75D178}"/>
              </a:ext>
            </a:extLst>
          </p:cNvPr>
          <p:cNvPicPr>
            <a:picLocks noChangeAspect="1"/>
          </p:cNvPicPr>
          <p:nvPr/>
        </p:nvPicPr>
        <p:blipFill>
          <a:blip r:embed="rId3"/>
          <a:stretch>
            <a:fillRect/>
          </a:stretch>
        </p:blipFill>
        <p:spPr>
          <a:xfrm>
            <a:off x="496376" y="5192166"/>
            <a:ext cx="2812024" cy="784928"/>
          </a:xfrm>
          <a:prstGeom prst="rect">
            <a:avLst/>
          </a:prstGeom>
          <a:solidFill>
            <a:schemeClr val="tx1"/>
          </a:solidFill>
          <a:ln>
            <a:solidFill>
              <a:schemeClr val="tx1"/>
            </a:solidFill>
          </a:ln>
        </p:spPr>
      </p:pic>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7" y="47846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validate this breach?</a:t>
            </a:r>
          </a:p>
        </p:txBody>
      </p:sp>
      <p:sp>
        <p:nvSpPr>
          <p:cNvPr id="12" name="TextBox 11">
            <a:extLst>
              <a:ext uri="{FF2B5EF4-FFF2-40B4-BE49-F238E27FC236}">
                <a16:creationId xmlns:a16="http://schemas.microsoft.com/office/drawing/2014/main" id="{F21F7B0C-5015-40DE-8380-C0BCA1BF3AF6}"/>
              </a:ext>
            </a:extLst>
          </p:cNvPr>
          <p:cNvSpPr txBox="1"/>
          <p:nvPr/>
        </p:nvSpPr>
        <p:spPr>
          <a:xfrm>
            <a:off x="449177" y="4831588"/>
            <a:ext cx="9176084" cy="120032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The above table provides adequate information in order to validate this rule. We know the above Covered Bonds are aggregated at Issuer level and each greater than 5% of the Scheme NAV. As the aggregated Exposure % is greater than 80% it is therefore a breach.</a:t>
            </a:r>
          </a:p>
        </p:txBody>
      </p:sp>
      <p:graphicFrame>
        <p:nvGraphicFramePr>
          <p:cNvPr id="3" name="Table 2">
            <a:extLst>
              <a:ext uri="{FF2B5EF4-FFF2-40B4-BE49-F238E27FC236}">
                <a16:creationId xmlns:a16="http://schemas.microsoft.com/office/drawing/2014/main" id="{0CE78EAC-AB96-4CBF-BD2B-4F6EA256E9E7}"/>
              </a:ext>
            </a:extLst>
          </p:cNvPr>
          <p:cNvGraphicFramePr>
            <a:graphicFrameLocks noGrp="1"/>
          </p:cNvGraphicFramePr>
          <p:nvPr>
            <p:extLst>
              <p:ext uri="{D42A27DB-BD31-4B8C-83A1-F6EECF244321}">
                <p14:modId xmlns:p14="http://schemas.microsoft.com/office/powerpoint/2010/main" val="1157135604"/>
              </p:ext>
            </p:extLst>
          </p:nvPr>
        </p:nvGraphicFramePr>
        <p:xfrm>
          <a:off x="449177" y="1017357"/>
          <a:ext cx="7264400" cy="3474720"/>
        </p:xfrm>
        <a:graphic>
          <a:graphicData uri="http://schemas.openxmlformats.org/drawingml/2006/table">
            <a:tbl>
              <a:tblPr firstRow="1" bandRow="1"/>
              <a:tblGrid>
                <a:gridCol w="927405">
                  <a:extLst>
                    <a:ext uri="{9D8B030D-6E8A-4147-A177-3AD203B41FA5}">
                      <a16:colId xmlns:a16="http://schemas.microsoft.com/office/drawing/2014/main" val="1996636815"/>
                    </a:ext>
                  </a:extLst>
                </a:gridCol>
                <a:gridCol w="1677798">
                  <a:extLst>
                    <a:ext uri="{9D8B030D-6E8A-4147-A177-3AD203B41FA5}">
                      <a16:colId xmlns:a16="http://schemas.microsoft.com/office/drawing/2014/main" val="3535708106"/>
                    </a:ext>
                  </a:extLst>
                </a:gridCol>
                <a:gridCol w="1115736">
                  <a:extLst>
                    <a:ext uri="{9D8B030D-6E8A-4147-A177-3AD203B41FA5}">
                      <a16:colId xmlns:a16="http://schemas.microsoft.com/office/drawing/2014/main" val="1561337124"/>
                    </a:ext>
                  </a:extLst>
                </a:gridCol>
                <a:gridCol w="939961">
                  <a:extLst>
                    <a:ext uri="{9D8B030D-6E8A-4147-A177-3AD203B41FA5}">
                      <a16:colId xmlns:a16="http://schemas.microsoft.com/office/drawing/2014/main" val="689270692"/>
                    </a:ext>
                  </a:extLst>
                </a:gridCol>
                <a:gridCol w="1397000">
                  <a:extLst>
                    <a:ext uri="{9D8B030D-6E8A-4147-A177-3AD203B41FA5}">
                      <a16:colId xmlns:a16="http://schemas.microsoft.com/office/drawing/2014/main" val="1313448135"/>
                    </a:ext>
                  </a:extLst>
                </a:gridCol>
                <a:gridCol w="1206500">
                  <a:extLst>
                    <a:ext uri="{9D8B030D-6E8A-4147-A177-3AD203B41FA5}">
                      <a16:colId xmlns:a16="http://schemas.microsoft.com/office/drawing/2014/main" val="3502343056"/>
                    </a:ext>
                  </a:extLst>
                </a:gridCol>
              </a:tblGrid>
              <a:tr h="228600">
                <a:tc>
                  <a:txBody>
                    <a:bodyPr/>
                    <a:lstStyle/>
                    <a:p>
                      <a:pPr algn="ctr" rtl="0" fontAlgn="ctr"/>
                      <a:r>
                        <a:rPr lang="en-GB" sz="1600" b="1" i="0" u="none" strike="noStrike" dirty="0">
                          <a:solidFill>
                            <a:srgbClr val="FFFFFF"/>
                          </a:solidFill>
                          <a:effectLst/>
                          <a:latin typeface="Nunito Sans" panose="00000500000000000000"/>
                        </a:rPr>
                        <a:t>SEDOL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1D4CF"/>
                    </a:solidFill>
                  </a:tcPr>
                </a:tc>
                <a:tc>
                  <a:txBody>
                    <a:bodyPr/>
                    <a:lstStyle/>
                    <a:p>
                      <a:pPr algn="ctr" rtl="0" fontAlgn="ctr"/>
                      <a:r>
                        <a:rPr lang="en-GB" sz="1600" b="1" i="0" u="none" strike="noStrike" dirty="0">
                          <a:solidFill>
                            <a:srgbClr val="FFFFFF"/>
                          </a:solidFill>
                          <a:effectLst/>
                          <a:latin typeface="Nunito Sans" panose="00000500000000000000"/>
                        </a:rPr>
                        <a:t>Security Name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1D4CF"/>
                    </a:solidFill>
                  </a:tcPr>
                </a:tc>
                <a:tc>
                  <a:txBody>
                    <a:bodyPr/>
                    <a:lstStyle/>
                    <a:p>
                      <a:pPr algn="ctr" rtl="0" fontAlgn="ctr"/>
                      <a:r>
                        <a:rPr lang="en-GB" sz="1600" b="1" i="0" u="none" strike="noStrike">
                          <a:solidFill>
                            <a:srgbClr val="FFFFFF"/>
                          </a:solidFill>
                          <a:effectLst/>
                          <a:latin typeface="Nunito Sans" panose="00000500000000000000"/>
                        </a:rPr>
                        <a:t>Exposure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1D4CF"/>
                    </a:solidFill>
                  </a:tcPr>
                </a:tc>
                <a:tc>
                  <a:txBody>
                    <a:bodyPr/>
                    <a:lstStyle/>
                    <a:p>
                      <a:pPr algn="ctr" rtl="0" fontAlgn="ctr"/>
                      <a:r>
                        <a:rPr lang="en-GB" sz="1600" b="1" i="0" u="none" strike="noStrike">
                          <a:solidFill>
                            <a:srgbClr val="FFFFFF"/>
                          </a:solidFill>
                          <a:effectLst/>
                          <a:latin typeface="Nunito Sans" panose="00000500000000000000"/>
                        </a:rPr>
                        <a:t>Exposure %</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1D4CF"/>
                    </a:solidFill>
                  </a:tcPr>
                </a:tc>
                <a:tc>
                  <a:txBody>
                    <a:bodyPr/>
                    <a:lstStyle/>
                    <a:p>
                      <a:pPr algn="ctr" rtl="0" fontAlgn="ctr"/>
                      <a:r>
                        <a:rPr lang="en-GB" sz="1600" b="1" i="0" u="none" strike="noStrike">
                          <a:solidFill>
                            <a:srgbClr val="FFFFFF"/>
                          </a:solidFill>
                          <a:effectLst/>
                          <a:latin typeface="Nunito Sans" panose="00000500000000000000"/>
                        </a:rPr>
                        <a:t>Scheme NAV</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1D4CF"/>
                    </a:solidFill>
                  </a:tcPr>
                </a:tc>
                <a:tc>
                  <a:txBody>
                    <a:bodyPr/>
                    <a:lstStyle/>
                    <a:p>
                      <a:pPr algn="ctr" rtl="0" fontAlgn="ctr"/>
                      <a:r>
                        <a:rPr lang="en-GB" sz="1600" b="1" i="0" u="none" strike="noStrike">
                          <a:solidFill>
                            <a:srgbClr val="FFFFFF"/>
                          </a:solidFill>
                          <a:effectLst/>
                          <a:latin typeface="Nunito Sans" panose="00000500000000000000"/>
                        </a:rPr>
                        <a:t>Issuer</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1D4CF"/>
                    </a:solidFill>
                  </a:tcPr>
                </a:tc>
                <a:extLst>
                  <a:ext uri="{0D108BD9-81ED-4DB2-BD59-A6C34878D82A}">
                    <a16:rowId xmlns:a16="http://schemas.microsoft.com/office/drawing/2014/main" val="1442689072"/>
                  </a:ext>
                </a:extLst>
              </a:tr>
              <a:tr h="236220">
                <a:tc>
                  <a:txBody>
                    <a:bodyPr/>
                    <a:lstStyle/>
                    <a:p>
                      <a:pPr algn="ctr" rtl="0" fontAlgn="ctr"/>
                      <a:r>
                        <a:rPr lang="en-GB" sz="1600" b="0" i="0" u="none" strike="noStrike" dirty="0">
                          <a:solidFill>
                            <a:srgbClr val="000000"/>
                          </a:solidFill>
                          <a:effectLst/>
                          <a:latin typeface="Nunito Sans" panose="00000500000000000000"/>
                        </a:rPr>
                        <a:t>ABC123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Covered Bond 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22,000,000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100,000,000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ABC Holdings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extLst>
                  <a:ext uri="{0D108BD9-81ED-4DB2-BD59-A6C34878D82A}">
                    <a16:rowId xmlns:a16="http://schemas.microsoft.com/office/drawing/2014/main" val="1579892467"/>
                  </a:ext>
                </a:extLst>
              </a:tr>
              <a:tr h="228600">
                <a:tc>
                  <a:txBody>
                    <a:bodyPr/>
                    <a:lstStyle/>
                    <a:p>
                      <a:pPr algn="ctr" rtl="0" fontAlgn="ctr"/>
                      <a:r>
                        <a:rPr lang="en-GB" sz="1600" b="0" i="0" u="none" strike="noStrike">
                          <a:solidFill>
                            <a:srgbClr val="000000"/>
                          </a:solidFill>
                          <a:effectLst/>
                          <a:latin typeface="Nunito Sans" panose="00000500000000000000"/>
                        </a:rPr>
                        <a:t>DEF456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Covered Bond 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20,000,000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100,000,000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DEF Holdings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extLst>
                  <a:ext uri="{0D108BD9-81ED-4DB2-BD59-A6C34878D82A}">
                    <a16:rowId xmlns:a16="http://schemas.microsoft.com/office/drawing/2014/main" val="4267754175"/>
                  </a:ext>
                </a:extLst>
              </a:tr>
              <a:tr h="228600">
                <a:tc>
                  <a:txBody>
                    <a:bodyPr/>
                    <a:lstStyle/>
                    <a:p>
                      <a:pPr algn="ctr" rtl="0" fontAlgn="ctr"/>
                      <a:r>
                        <a:rPr lang="en-GB" sz="1600" b="0" i="0" u="none" strike="noStrike">
                          <a:solidFill>
                            <a:srgbClr val="000000"/>
                          </a:solidFill>
                          <a:effectLst/>
                          <a:latin typeface="Nunito Sans" panose="00000500000000000000"/>
                        </a:rPr>
                        <a:t>GHI789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Covered Bond 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15,000,000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100,000,000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GHI Holdings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extLst>
                  <a:ext uri="{0D108BD9-81ED-4DB2-BD59-A6C34878D82A}">
                    <a16:rowId xmlns:a16="http://schemas.microsoft.com/office/drawing/2014/main" val="1824951313"/>
                  </a:ext>
                </a:extLst>
              </a:tr>
              <a:tr h="228600">
                <a:tc>
                  <a:txBody>
                    <a:bodyPr/>
                    <a:lstStyle/>
                    <a:p>
                      <a:pPr algn="ctr" rtl="0" fontAlgn="ctr"/>
                      <a:r>
                        <a:rPr lang="en-GB" sz="1600" b="0" i="0" u="none" strike="noStrike">
                          <a:solidFill>
                            <a:srgbClr val="000000"/>
                          </a:solidFill>
                          <a:effectLst/>
                          <a:latin typeface="Nunito Sans" panose="00000500000000000000"/>
                        </a:rPr>
                        <a:t>JKL123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Covered Bond 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10,000,000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100,000,000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JKL Holdings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extLst>
                  <a:ext uri="{0D108BD9-81ED-4DB2-BD59-A6C34878D82A}">
                    <a16:rowId xmlns:a16="http://schemas.microsoft.com/office/drawing/2014/main" val="2875783887"/>
                  </a:ext>
                </a:extLst>
              </a:tr>
              <a:tr h="236220">
                <a:tc>
                  <a:txBody>
                    <a:bodyPr/>
                    <a:lstStyle/>
                    <a:p>
                      <a:pPr algn="ctr" rtl="0" fontAlgn="ctr"/>
                      <a:r>
                        <a:rPr lang="en-GB" sz="1600" b="0" i="0" u="none" strike="noStrike">
                          <a:solidFill>
                            <a:srgbClr val="000000"/>
                          </a:solidFill>
                          <a:effectLst/>
                          <a:latin typeface="Nunito Sans" panose="00000500000000000000"/>
                        </a:rPr>
                        <a:t>MNO456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Covered Bond 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9,000,000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100,000,000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MNO Holdings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extLst>
                  <a:ext uri="{0D108BD9-81ED-4DB2-BD59-A6C34878D82A}">
                    <a16:rowId xmlns:a16="http://schemas.microsoft.com/office/drawing/2014/main" val="4110844192"/>
                  </a:ext>
                </a:extLst>
              </a:tr>
              <a:tr h="228600">
                <a:tc>
                  <a:txBody>
                    <a:bodyPr/>
                    <a:lstStyle/>
                    <a:p>
                      <a:pPr algn="ctr" rtl="0" fontAlgn="ctr"/>
                      <a:r>
                        <a:rPr lang="en-GB" sz="1600" b="0" i="0" u="none" strike="noStrike">
                          <a:solidFill>
                            <a:srgbClr val="000000"/>
                          </a:solidFill>
                          <a:effectLst/>
                          <a:latin typeface="Nunito Sans" panose="00000500000000000000"/>
                        </a:rPr>
                        <a:t>PQR789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Covered Bond 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6,000,000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dirty="0">
                          <a:solidFill>
                            <a:srgbClr val="000000"/>
                          </a:solidFill>
                          <a:effectLst/>
                          <a:latin typeface="Nunito Sans" panose="00000500000000000000"/>
                        </a:rPr>
                        <a:t>100,000,000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tc>
                  <a:txBody>
                    <a:bodyPr/>
                    <a:lstStyle/>
                    <a:p>
                      <a:pPr algn="ctr" rtl="0" fontAlgn="ctr"/>
                      <a:r>
                        <a:rPr lang="en-GB" sz="1600" b="0" i="0" u="none" strike="noStrike">
                          <a:solidFill>
                            <a:srgbClr val="000000"/>
                          </a:solidFill>
                          <a:effectLst/>
                          <a:latin typeface="Nunito Sans" panose="00000500000000000000"/>
                        </a:rPr>
                        <a:t>PQR Holdings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8F4F3"/>
                    </a:solidFill>
                  </a:tcPr>
                </a:tc>
                <a:extLst>
                  <a:ext uri="{0D108BD9-81ED-4DB2-BD59-A6C34878D82A}">
                    <a16:rowId xmlns:a16="http://schemas.microsoft.com/office/drawing/2014/main" val="3097097200"/>
                  </a:ext>
                </a:extLst>
              </a:tr>
              <a:tr h="236220">
                <a:tc>
                  <a:txBody>
                    <a:bodyPr/>
                    <a:lstStyle/>
                    <a:p>
                      <a:pPr algn="ctr" rtl="0" fontAlgn="ctr"/>
                      <a:r>
                        <a:rPr lang="en-GB" sz="1600" b="1" i="0" u="none" strike="noStrike">
                          <a:solidFill>
                            <a:srgbClr val="000000"/>
                          </a:solidFill>
                          <a:effectLst/>
                          <a:latin typeface="Nunito Sans" panose="00000500000000000000"/>
                        </a:rPr>
                        <a:t>TOTAL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 </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a:solidFill>
                            <a:srgbClr val="000000"/>
                          </a:solidFill>
                          <a:effectLst/>
                          <a:latin typeface="Nunito Sans" panose="00000500000000000000"/>
                        </a:rPr>
                        <a:t> </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1" i="0" u="none" strike="noStrike">
                          <a:solidFill>
                            <a:srgbClr val="000000"/>
                          </a:solidFill>
                          <a:effectLst/>
                          <a:latin typeface="Nunito Sans" panose="00000500000000000000"/>
                        </a:rPr>
                        <a:t>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 </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tc>
                  <a:txBody>
                    <a:bodyPr/>
                    <a:lstStyle/>
                    <a:p>
                      <a:pPr algn="ctr" rtl="0" fontAlgn="ctr"/>
                      <a:r>
                        <a:rPr lang="en-GB" sz="1600" b="0" i="0" u="none" strike="noStrike" dirty="0">
                          <a:solidFill>
                            <a:srgbClr val="000000"/>
                          </a:solidFill>
                          <a:effectLst/>
                          <a:latin typeface="Nunito Sans" panose="00000500000000000000"/>
                        </a:rPr>
                        <a:t> </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BFB"/>
                    </a:solidFill>
                  </a:tcPr>
                </a:tc>
                <a:extLst>
                  <a:ext uri="{0D108BD9-81ED-4DB2-BD59-A6C34878D82A}">
                    <a16:rowId xmlns:a16="http://schemas.microsoft.com/office/drawing/2014/main" val="1936582006"/>
                  </a:ext>
                </a:extLst>
              </a:tr>
            </a:tbl>
          </a:graphicData>
        </a:graphic>
      </p:graphicFrame>
    </p:spTree>
    <p:extLst>
      <p:ext uri="{BB962C8B-B14F-4D97-AF65-F5344CB8AC3E}">
        <p14:creationId xmlns:p14="http://schemas.microsoft.com/office/powerpoint/2010/main" val="3533624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730099"/>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191764"/>
            <a:ext cx="7335254" cy="286232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List.Covered</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Bonds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785681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bf76ef2-d5d7-4dbd-9bef-450e13b45512">
      <UserInfo>
        <DisplayName>David Watson</DisplayName>
        <AccountId>21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662755-4802-48B9-B5BC-D491E2FB9820}">
  <ds:schemaRefs>
    <ds:schemaRef ds:uri="http://schemas.microsoft.com/sharepoint/v3/contenttype/forms"/>
  </ds:schemaRefs>
</ds:datastoreItem>
</file>

<file path=customXml/itemProps2.xml><?xml version="1.0" encoding="utf-8"?>
<ds:datastoreItem xmlns:ds="http://schemas.openxmlformats.org/officeDocument/2006/customXml" ds:itemID="{EF9AA3AD-821D-4DCF-83C7-143308FB7AEE}">
  <ds:schemaRefs>
    <ds:schemaRef ds:uri="89f12534-e8b5-4d10-b845-f47e4ca09c9b"/>
    <ds:schemaRef ds:uri="http://schemas.openxmlformats.org/package/2006/metadata/core-properties"/>
    <ds:schemaRef ds:uri="http://purl.org/dc/terms/"/>
    <ds:schemaRef ds:uri="http://schemas.microsoft.com/office/2006/documentManagement/types"/>
    <ds:schemaRef ds:uri="http://purl.org/dc/dcmitype/"/>
    <ds:schemaRef ds:uri="http://purl.org/dc/elements/1.1/"/>
    <ds:schemaRef ds:uri="http://www.w3.org/XML/1998/namespace"/>
    <ds:schemaRef ds:uri="http://schemas.microsoft.com/office/infopath/2007/PartnerControls"/>
    <ds:schemaRef ds:uri="4bf76ef2-d5d7-4dbd-9bef-450e13b45512"/>
    <ds:schemaRef ds:uri="http://schemas.microsoft.com/office/2006/metadata/properties"/>
  </ds:schemaRefs>
</ds:datastoreItem>
</file>

<file path=customXml/itemProps3.xml><?xml version="1.0" encoding="utf-8"?>
<ds:datastoreItem xmlns:ds="http://schemas.openxmlformats.org/officeDocument/2006/customXml" ds:itemID="{8EAC6EF3-7A7C-4EBC-9865-BFC4F8570B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577</Words>
  <Application>Microsoft Office PowerPoint</Application>
  <PresentationFormat>Widescreen</PresentationFormat>
  <Paragraphs>138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10</cp:revision>
  <dcterms:created xsi:type="dcterms:W3CDTF">2020-08-26T09:52:40Z</dcterms:created>
  <dcterms:modified xsi:type="dcterms:W3CDTF">2021-05-26T07:23:13Z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